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Garet" panose="020B0604020202020204" charset="0"/>
      <p:regular r:id="rId14"/>
    </p:embeddedFont>
    <p:embeddedFont>
      <p:font typeface="Garet Bold"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4E9617-6CBF-DC9C-0880-9DB6FCB40C76}" v="2" dt="2025-11-12T10:39:38.9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sv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0.sv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svg"/><Relationship Id="rId7" Type="http://schemas.openxmlformats.org/officeDocument/2006/relationships/image" Target="../media/image18.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4.svg"/><Relationship Id="rId10" Type="http://schemas.openxmlformats.org/officeDocument/2006/relationships/image" Target="../media/image21.png"/><Relationship Id="rId4" Type="http://schemas.openxmlformats.org/officeDocument/2006/relationships/image" Target="../media/image3.png"/><Relationship Id="rId9" Type="http://schemas.openxmlformats.org/officeDocument/2006/relationships/image" Target="../media/image20.svg"/></Relationships>
</file>

<file path=ppt/slides/_rels/slide6.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6.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28.sv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32.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5284FF">
                <a:alpha val="100000"/>
              </a:srgbClr>
            </a:gs>
            <a:gs pos="100000">
              <a:srgbClr val="000422">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7924489" y="1550"/>
            <a:ext cx="10371714" cy="1037171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CDFF">
                    <a:alpha val="0"/>
                  </a:srgbClr>
                </a:gs>
                <a:gs pos="100000">
                  <a:srgbClr val="3964CD">
                    <a:alpha val="100000"/>
                  </a:srgbClr>
                </a:gs>
              </a:gsLst>
              <a:lin ang="0"/>
            </a:gra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0279698" y="362003"/>
            <a:ext cx="6372983" cy="8896297"/>
          </a:xfrm>
          <a:custGeom>
            <a:avLst/>
            <a:gdLst/>
            <a:ahLst/>
            <a:cxnLst/>
            <a:rect l="l" t="t" r="r" b="b"/>
            <a:pathLst>
              <a:path w="6372983" h="8896297">
                <a:moveTo>
                  <a:pt x="0" y="0"/>
                </a:moveTo>
                <a:lnTo>
                  <a:pt x="6372983" y="0"/>
                </a:lnTo>
                <a:lnTo>
                  <a:pt x="6372983" y="8896297"/>
                </a:lnTo>
                <a:lnTo>
                  <a:pt x="0" y="88962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rot="10407285">
            <a:off x="26131" y="-37207"/>
            <a:ext cx="10371714" cy="1037171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CDFF">
                    <a:alpha val="0"/>
                  </a:srgbClr>
                </a:gs>
                <a:gs pos="100000">
                  <a:srgbClr val="3964CD">
                    <a:alpha val="100000"/>
                  </a:srgbClr>
                </a:gs>
              </a:gsLst>
              <a:lin ang="0"/>
            </a:gra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157506" y="1341574"/>
            <a:ext cx="10122192" cy="4008119"/>
          </a:xfrm>
          <a:prstGeom prst="rect">
            <a:avLst/>
          </a:prstGeom>
        </p:spPr>
        <p:txBody>
          <a:bodyPr lIns="0" tIns="0" rIns="0" bIns="0" rtlCol="0" anchor="t">
            <a:spAutoFit/>
          </a:bodyPr>
          <a:lstStyle/>
          <a:p>
            <a:pPr algn="ctr">
              <a:lnSpc>
                <a:spcPts val="7980"/>
              </a:lnSpc>
              <a:spcBef>
                <a:spcPct val="0"/>
              </a:spcBef>
            </a:pPr>
            <a:r>
              <a:rPr lang="en-US" sz="5700" b="1" spc="-262">
                <a:solidFill>
                  <a:srgbClr val="EBF5FE"/>
                </a:solidFill>
                <a:latin typeface="Garet Bold"/>
                <a:ea typeface="Garet Bold"/>
                <a:cs typeface="Garet Bold"/>
                <a:sym typeface="Garet Bold"/>
              </a:rPr>
              <a:t>OPTIMIZACIÓN AVANZADA DEL RENDIMIENTO EN APLICACIONES MÓVILES NATIVAS</a:t>
            </a:r>
          </a:p>
        </p:txBody>
      </p:sp>
      <p:sp>
        <p:nvSpPr>
          <p:cNvPr id="10" name="TextBox 10"/>
          <p:cNvSpPr txBox="1"/>
          <p:nvPr/>
        </p:nvSpPr>
        <p:spPr>
          <a:xfrm>
            <a:off x="1719431" y="6035460"/>
            <a:ext cx="6998342" cy="2114550"/>
          </a:xfrm>
          <a:prstGeom prst="rect">
            <a:avLst/>
          </a:prstGeom>
        </p:spPr>
        <p:txBody>
          <a:bodyPr lIns="0" tIns="0" rIns="0" bIns="0" rtlCol="0" anchor="t">
            <a:spAutoFit/>
          </a:bodyPr>
          <a:lstStyle/>
          <a:p>
            <a:pPr algn="ctr">
              <a:lnSpc>
                <a:spcPts val="4200"/>
              </a:lnSpc>
            </a:pPr>
            <a:r>
              <a:rPr lang="en-US" sz="3000" b="1" spc="-138">
                <a:solidFill>
                  <a:srgbClr val="EBF5FE"/>
                </a:solidFill>
                <a:latin typeface="Garet Bold"/>
                <a:ea typeface="Garet Bold"/>
                <a:cs typeface="Garet Bold"/>
                <a:sym typeface="Garet Bold"/>
              </a:rPr>
              <a:t>NOMBRES: </a:t>
            </a:r>
          </a:p>
          <a:p>
            <a:pPr algn="ctr">
              <a:lnSpc>
                <a:spcPts val="4200"/>
              </a:lnSpc>
            </a:pPr>
            <a:r>
              <a:rPr lang="en-US" sz="3000" spc="-138">
                <a:solidFill>
                  <a:srgbClr val="EBF5FE"/>
                </a:solidFill>
                <a:latin typeface="Garet"/>
                <a:ea typeface="Garet"/>
                <a:cs typeface="Garet"/>
                <a:sym typeface="Garet"/>
              </a:rPr>
              <a:t>KEVIN JESÚS TORREGROSA PADILLA</a:t>
            </a:r>
          </a:p>
          <a:p>
            <a:pPr algn="ctr">
              <a:lnSpc>
                <a:spcPts val="4200"/>
              </a:lnSpc>
            </a:pPr>
            <a:r>
              <a:rPr lang="en-US" sz="3000" spc="-138">
                <a:solidFill>
                  <a:srgbClr val="EBF5FE"/>
                </a:solidFill>
                <a:latin typeface="Garet"/>
                <a:ea typeface="Garet"/>
                <a:cs typeface="Garet"/>
                <a:sym typeface="Garet"/>
              </a:rPr>
              <a:t>YAZMINA YOLANDA VECINO YEPES</a:t>
            </a:r>
          </a:p>
          <a:p>
            <a:pPr algn="ctr">
              <a:lnSpc>
                <a:spcPts val="4200"/>
              </a:lnSpc>
              <a:spcBef>
                <a:spcPct val="0"/>
              </a:spcBef>
            </a:pPr>
            <a:endParaRPr lang="en-US" sz="3000" spc="-138">
              <a:solidFill>
                <a:srgbClr val="EBF5FE"/>
              </a:solidFill>
              <a:latin typeface="Garet"/>
              <a:ea typeface="Garet"/>
              <a:cs typeface="Garet"/>
              <a:sym typeface="Garet"/>
            </a:endParaRPr>
          </a:p>
        </p:txBody>
      </p:sp>
      <p:sp>
        <p:nvSpPr>
          <p:cNvPr id="11" name="TextBox 11"/>
          <p:cNvSpPr txBox="1"/>
          <p:nvPr/>
        </p:nvSpPr>
        <p:spPr>
          <a:xfrm>
            <a:off x="16070360" y="8863664"/>
            <a:ext cx="1188940" cy="297762"/>
          </a:xfrm>
          <a:prstGeom prst="rect">
            <a:avLst/>
          </a:prstGeom>
        </p:spPr>
        <p:txBody>
          <a:bodyPr lIns="0" tIns="0" rIns="0" bIns="0" rtlCol="0" anchor="t">
            <a:spAutoFit/>
          </a:bodyPr>
          <a:lstStyle/>
          <a:p>
            <a:pPr algn="l">
              <a:lnSpc>
                <a:spcPts val="2487"/>
              </a:lnSpc>
              <a:spcBef>
                <a:spcPct val="0"/>
              </a:spcBef>
            </a:pPr>
            <a:r>
              <a:rPr lang="en-US" sz="1777" spc="-81">
                <a:solidFill>
                  <a:srgbClr val="EBF5FE"/>
                </a:solidFill>
                <a:latin typeface="Garet"/>
                <a:ea typeface="Garet"/>
                <a:cs typeface="Garet"/>
                <a:sym typeface="Garet"/>
              </a:rPr>
              <a:t>page 001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5284FF">
                <a:alpha val="100000"/>
              </a:srgbClr>
            </a:gs>
            <a:gs pos="100000">
              <a:srgbClr val="000422">
                <a:alpha val="100000"/>
              </a:srgbClr>
            </a:gs>
          </a:gsLst>
          <a:lin ang="0"/>
        </a:gradFill>
        <a:effectLst/>
      </p:bgPr>
    </p:bg>
    <p:spTree>
      <p:nvGrpSpPr>
        <p:cNvPr id="1" name=""/>
        <p:cNvGrpSpPr/>
        <p:nvPr/>
      </p:nvGrpSpPr>
      <p:grpSpPr>
        <a:xfrm>
          <a:off x="0" y="0"/>
          <a:ext cx="0" cy="0"/>
          <a:chOff x="0" y="0"/>
          <a:chExt cx="0" cy="0"/>
        </a:xfrm>
      </p:grpSpPr>
      <p:grpSp>
        <p:nvGrpSpPr>
          <p:cNvPr id="3" name="Group 3"/>
          <p:cNvGrpSpPr/>
          <p:nvPr/>
        </p:nvGrpSpPr>
        <p:grpSpPr>
          <a:xfrm rot="548354">
            <a:off x="7891936" y="-42357"/>
            <a:ext cx="10371714" cy="1037171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CDFF">
                    <a:alpha val="0"/>
                  </a:srgbClr>
                </a:gs>
                <a:gs pos="100000">
                  <a:srgbClr val="3964CD">
                    <a:alpha val="100000"/>
                  </a:srgbClr>
                </a:gs>
              </a:gsLst>
              <a:lin ang="0"/>
            </a:gra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4176885" y="2005763"/>
            <a:ext cx="3321630" cy="4114800"/>
          </a:xfrm>
          <a:custGeom>
            <a:avLst/>
            <a:gdLst/>
            <a:ahLst/>
            <a:cxnLst/>
            <a:rect l="l" t="t" r="r" b="b"/>
            <a:pathLst>
              <a:path w="3321630" h="4114800">
                <a:moveTo>
                  <a:pt x="0" y="0"/>
                </a:moveTo>
                <a:lnTo>
                  <a:pt x="3321630" y="0"/>
                </a:lnTo>
                <a:lnTo>
                  <a:pt x="332163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173223" y="3596536"/>
            <a:ext cx="6393051" cy="4114800"/>
          </a:xfrm>
          <a:custGeom>
            <a:avLst/>
            <a:gdLst/>
            <a:ahLst/>
            <a:cxnLst/>
            <a:rect l="l" t="t" r="r" b="b"/>
            <a:pathLst>
              <a:path w="6393051" h="4114800">
                <a:moveTo>
                  <a:pt x="0" y="0"/>
                </a:moveTo>
                <a:lnTo>
                  <a:pt x="6393050" y="0"/>
                </a:lnTo>
                <a:lnTo>
                  <a:pt x="639305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242300" y="2995377"/>
            <a:ext cx="3321630" cy="4114800"/>
          </a:xfrm>
          <a:custGeom>
            <a:avLst/>
            <a:gdLst/>
            <a:ahLst/>
            <a:cxnLst/>
            <a:rect l="l" t="t" r="r" b="b"/>
            <a:pathLst>
              <a:path w="3321630" h="4114800">
                <a:moveTo>
                  <a:pt x="0" y="0"/>
                </a:moveTo>
                <a:lnTo>
                  <a:pt x="3321630" y="0"/>
                </a:lnTo>
                <a:lnTo>
                  <a:pt x="332163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3"/>
          <p:cNvSpPr txBox="1"/>
          <p:nvPr/>
        </p:nvSpPr>
        <p:spPr>
          <a:xfrm>
            <a:off x="16070360" y="8863664"/>
            <a:ext cx="1188940" cy="297795"/>
          </a:xfrm>
          <a:prstGeom prst="rect">
            <a:avLst/>
          </a:prstGeom>
        </p:spPr>
        <p:txBody>
          <a:bodyPr lIns="0" tIns="0" rIns="0" bIns="0" rtlCol="0" anchor="t">
            <a:spAutoFit/>
          </a:bodyPr>
          <a:lstStyle/>
          <a:p>
            <a:pPr algn="l">
              <a:lnSpc>
                <a:spcPts val="2487"/>
              </a:lnSpc>
              <a:spcBef>
                <a:spcPct val="0"/>
              </a:spcBef>
            </a:pPr>
            <a:r>
              <a:rPr lang="en-US" sz="1777" spc="-81">
                <a:solidFill>
                  <a:srgbClr val="EBF5FE"/>
                </a:solidFill>
                <a:latin typeface="Garet"/>
                <a:ea typeface="Garet"/>
                <a:cs typeface="Garet"/>
                <a:sym typeface="Garet"/>
              </a:rPr>
              <a:t>page 010</a:t>
            </a:r>
          </a:p>
        </p:txBody>
      </p:sp>
      <p:sp>
        <p:nvSpPr>
          <p:cNvPr id="14" name="TextBox 14"/>
          <p:cNvSpPr txBox="1"/>
          <p:nvPr/>
        </p:nvSpPr>
        <p:spPr>
          <a:xfrm>
            <a:off x="8194870" y="1983266"/>
            <a:ext cx="7875490" cy="1293313"/>
          </a:xfrm>
          <a:prstGeom prst="rect">
            <a:avLst/>
          </a:prstGeom>
        </p:spPr>
        <p:txBody>
          <a:bodyPr lIns="0" tIns="0" rIns="0" bIns="0" rtlCol="0" anchor="t">
            <a:spAutoFit/>
          </a:bodyPr>
          <a:lstStyle/>
          <a:p>
            <a:pPr algn="l">
              <a:lnSpc>
                <a:spcPts val="10574"/>
              </a:lnSpc>
              <a:spcBef>
                <a:spcPct val="0"/>
              </a:spcBef>
            </a:pPr>
            <a:r>
              <a:rPr lang="en-US" sz="7552" spc="-347">
                <a:solidFill>
                  <a:srgbClr val="EBF5FE"/>
                </a:solidFill>
                <a:latin typeface="Garet"/>
                <a:ea typeface="Garet"/>
                <a:cs typeface="Garet"/>
                <a:sym typeface="Garet"/>
              </a:rPr>
              <a:t>HUMAN </a:t>
            </a:r>
          </a:p>
        </p:txBody>
      </p:sp>
      <p:sp>
        <p:nvSpPr>
          <p:cNvPr id="15" name="TextBox 15"/>
          <p:cNvSpPr txBox="1"/>
          <p:nvPr/>
        </p:nvSpPr>
        <p:spPr>
          <a:xfrm>
            <a:off x="8194870" y="2904044"/>
            <a:ext cx="8002468" cy="1293313"/>
          </a:xfrm>
          <a:prstGeom prst="rect">
            <a:avLst/>
          </a:prstGeom>
        </p:spPr>
        <p:txBody>
          <a:bodyPr lIns="0" tIns="0" rIns="0" bIns="0" rtlCol="0" anchor="t">
            <a:spAutoFit/>
          </a:bodyPr>
          <a:lstStyle/>
          <a:p>
            <a:pPr algn="l">
              <a:lnSpc>
                <a:spcPts val="10574"/>
              </a:lnSpc>
              <a:spcBef>
                <a:spcPct val="0"/>
              </a:spcBef>
            </a:pPr>
            <a:r>
              <a:rPr lang="en-US" sz="7552" b="1" spc="-347">
                <a:solidFill>
                  <a:srgbClr val="EBF5FE"/>
                </a:solidFill>
                <a:latin typeface="Garet Bold"/>
                <a:ea typeface="Garet Bold"/>
                <a:cs typeface="Garet Bold"/>
                <a:sym typeface="Garet Bold"/>
              </a:rPr>
              <a:t>INTERACTION</a:t>
            </a:r>
          </a:p>
        </p:txBody>
      </p:sp>
      <p:sp>
        <p:nvSpPr>
          <p:cNvPr id="16" name="TextBox 16"/>
          <p:cNvSpPr txBox="1"/>
          <p:nvPr/>
        </p:nvSpPr>
        <p:spPr>
          <a:xfrm>
            <a:off x="8194870" y="4773191"/>
            <a:ext cx="7875490" cy="2938145"/>
          </a:xfrm>
          <a:prstGeom prst="rect">
            <a:avLst/>
          </a:prstGeom>
        </p:spPr>
        <p:txBody>
          <a:bodyPr lIns="0" tIns="0" rIns="0" bIns="0" rtlCol="0" anchor="t">
            <a:spAutoFit/>
          </a:bodyPr>
          <a:lstStyle/>
          <a:p>
            <a:pPr algn="just">
              <a:lnSpc>
                <a:spcPts val="2380"/>
              </a:lnSpc>
              <a:spcBef>
                <a:spcPct val="0"/>
              </a:spcBef>
            </a:pPr>
            <a:r>
              <a:rPr lang="en-US" sz="1700" spc="-78">
                <a:solidFill>
                  <a:srgbClr val="EBF5FE"/>
                </a:solidFill>
                <a:latin typeface="Garet"/>
                <a:ea typeface="Garet"/>
                <a:cs typeface="Garet"/>
                <a:sym typeface="Garet"/>
              </a:rPr>
              <a:t>Lorem ipsum dolor sit amet consectetur adipiscing elit. Pretium tellus duis convallis tempus leo eu aenean. Iaculis massa nisl malesuada lacinia integer nunc posuere. Conubia nostra inceptos himenaeos orci varius natoque penatibus. Nulla molestie mattis scelerisque maximus eget fermentum odio. Blandit quis suspendisse aliquet nisi sodales consequat magna. Ligula congue sollicitudin erat viverra ac tincidunt nam. Velit aliquam imperdiet mollis nullam volutpat porttitor ullamcorper. Dui felis venenatis ultrices proin libero feugiat tristique. Cubilia curae hac habitasse platea dictumst lorem ipsum. Sem placerat in id cursus mi pretium tellus. Fringilla lacus nec metus bibendum egestas iaculis massa.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5284FF">
                <a:alpha val="100000"/>
              </a:srgbClr>
            </a:gs>
            <a:gs pos="100000">
              <a:srgbClr val="000422">
                <a:alpha val="100000"/>
              </a:srgbClr>
            </a:gs>
          </a:gsLst>
          <a:lin ang="0"/>
        </a:gradFill>
        <a:effectLst/>
      </p:bgPr>
    </p:bg>
    <p:spTree>
      <p:nvGrpSpPr>
        <p:cNvPr id="1" name=""/>
        <p:cNvGrpSpPr/>
        <p:nvPr/>
      </p:nvGrpSpPr>
      <p:grpSpPr>
        <a:xfrm>
          <a:off x="0" y="0"/>
          <a:ext cx="0" cy="0"/>
          <a:chOff x="0" y="0"/>
          <a:chExt cx="0" cy="0"/>
        </a:xfrm>
      </p:grpSpPr>
      <p:sp>
        <p:nvSpPr>
          <p:cNvPr id="3" name="Freeform 3"/>
          <p:cNvSpPr/>
          <p:nvPr/>
        </p:nvSpPr>
        <p:spPr>
          <a:xfrm>
            <a:off x="1051704" y="8896897"/>
            <a:ext cx="4017831" cy="701294"/>
          </a:xfrm>
          <a:custGeom>
            <a:avLst/>
            <a:gdLst/>
            <a:ahLst/>
            <a:cxnLst/>
            <a:rect l="l" t="t" r="r" b="b"/>
            <a:pathLst>
              <a:path w="4017831" h="701294">
                <a:moveTo>
                  <a:pt x="0" y="0"/>
                </a:moveTo>
                <a:lnTo>
                  <a:pt x="4017831" y="0"/>
                </a:lnTo>
                <a:lnTo>
                  <a:pt x="4017831" y="701294"/>
                </a:lnTo>
                <a:lnTo>
                  <a:pt x="0" y="701294"/>
                </a:lnTo>
                <a:lnTo>
                  <a:pt x="0" y="0"/>
                </a:lnTo>
                <a:close/>
              </a:path>
            </a:pathLst>
          </a:custGeom>
          <a:blipFill>
            <a:blip r:embed="rId2">
              <a:alphaModFix amt="48000"/>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6070360" y="8863664"/>
            <a:ext cx="1188940" cy="297795"/>
          </a:xfrm>
          <a:prstGeom prst="rect">
            <a:avLst/>
          </a:prstGeom>
        </p:spPr>
        <p:txBody>
          <a:bodyPr lIns="0" tIns="0" rIns="0" bIns="0" rtlCol="0" anchor="t">
            <a:spAutoFit/>
          </a:bodyPr>
          <a:lstStyle/>
          <a:p>
            <a:pPr algn="l">
              <a:lnSpc>
                <a:spcPts val="2487"/>
              </a:lnSpc>
              <a:spcBef>
                <a:spcPct val="0"/>
              </a:spcBef>
            </a:pPr>
            <a:r>
              <a:rPr lang="en-US" sz="1777" spc="-81">
                <a:solidFill>
                  <a:srgbClr val="EBF5FE"/>
                </a:solidFill>
                <a:latin typeface="Garet"/>
                <a:ea typeface="Garet"/>
                <a:cs typeface="Garet"/>
                <a:sym typeface="Garet"/>
              </a:rPr>
              <a:t>page 011</a:t>
            </a:r>
          </a:p>
        </p:txBody>
      </p:sp>
      <p:sp>
        <p:nvSpPr>
          <p:cNvPr id="7" name="TextBox 7"/>
          <p:cNvSpPr txBox="1"/>
          <p:nvPr/>
        </p:nvSpPr>
        <p:spPr>
          <a:xfrm>
            <a:off x="6915965" y="1962439"/>
            <a:ext cx="4626067" cy="1070794"/>
          </a:xfrm>
          <a:prstGeom prst="rect">
            <a:avLst/>
          </a:prstGeom>
        </p:spPr>
        <p:txBody>
          <a:bodyPr lIns="0" tIns="0" rIns="0" bIns="0" rtlCol="0" anchor="t">
            <a:spAutoFit/>
          </a:bodyPr>
          <a:lstStyle/>
          <a:p>
            <a:pPr algn="ctr">
              <a:lnSpc>
                <a:spcPts val="8703"/>
              </a:lnSpc>
              <a:spcBef>
                <a:spcPct val="0"/>
              </a:spcBef>
            </a:pPr>
            <a:r>
              <a:rPr lang="en-US" sz="6217" spc="-285">
                <a:solidFill>
                  <a:srgbClr val="EBF5FE"/>
                </a:solidFill>
                <a:latin typeface="Garet"/>
                <a:ea typeface="Garet"/>
                <a:cs typeface="Garet"/>
                <a:sym typeface="Garet"/>
              </a:rPr>
              <a:t>FUTURE</a:t>
            </a:r>
          </a:p>
        </p:txBody>
      </p:sp>
      <p:sp>
        <p:nvSpPr>
          <p:cNvPr id="8" name="TextBox 8"/>
          <p:cNvSpPr txBox="1"/>
          <p:nvPr/>
        </p:nvSpPr>
        <p:spPr>
          <a:xfrm>
            <a:off x="6037190" y="2725156"/>
            <a:ext cx="6535166" cy="1070794"/>
          </a:xfrm>
          <a:prstGeom prst="rect">
            <a:avLst/>
          </a:prstGeom>
        </p:spPr>
        <p:txBody>
          <a:bodyPr lIns="0" tIns="0" rIns="0" bIns="0" rtlCol="0" anchor="t">
            <a:spAutoFit/>
          </a:bodyPr>
          <a:lstStyle/>
          <a:p>
            <a:pPr algn="ctr">
              <a:lnSpc>
                <a:spcPts val="8703"/>
              </a:lnSpc>
              <a:spcBef>
                <a:spcPct val="0"/>
              </a:spcBef>
            </a:pPr>
            <a:r>
              <a:rPr lang="en-US" sz="6217" b="1" spc="-285">
                <a:solidFill>
                  <a:srgbClr val="EBF5FE"/>
                </a:solidFill>
                <a:latin typeface="Garet Bold"/>
                <a:ea typeface="Garet Bold"/>
                <a:cs typeface="Garet Bold"/>
                <a:sym typeface="Garet Bold"/>
              </a:rPr>
              <a:t>TRENDS</a:t>
            </a:r>
          </a:p>
        </p:txBody>
      </p:sp>
      <p:sp>
        <p:nvSpPr>
          <p:cNvPr id="11" name="TextBox 11"/>
          <p:cNvSpPr txBox="1"/>
          <p:nvPr/>
        </p:nvSpPr>
        <p:spPr>
          <a:xfrm>
            <a:off x="1903115" y="4134425"/>
            <a:ext cx="6574771" cy="3528497"/>
          </a:xfrm>
          <a:prstGeom prst="rect">
            <a:avLst/>
          </a:prstGeom>
        </p:spPr>
        <p:txBody>
          <a:bodyPr lIns="0" tIns="0" rIns="0" bIns="0" rtlCol="0" anchor="t">
            <a:spAutoFit/>
          </a:bodyPr>
          <a:lstStyle/>
          <a:p>
            <a:pPr algn="just">
              <a:lnSpc>
                <a:spcPts val="2380"/>
              </a:lnSpc>
              <a:spcBef>
                <a:spcPct val="0"/>
              </a:spcBef>
            </a:pPr>
            <a:r>
              <a:rPr lang="en-US" sz="1700" spc="-78">
                <a:solidFill>
                  <a:srgbClr val="EBF5FE"/>
                </a:solidFill>
                <a:latin typeface="Garet"/>
                <a:ea typeface="Garet"/>
                <a:cs typeface="Garet"/>
                <a:sym typeface="Garet"/>
              </a:rPr>
              <a:t>Lorem ipsum dolor sit amet consectetur adipiscing elit. Pretium tellus duis convallis tempus leo eu aenean. Iaculis massa nisl malesuada lacinia integer nunc posuere. Conubia nostra inceptos himenaeos orci varius natoque penatibus. Nulla molestie mattis scelerisque maximus eget fermentum odio. Blandit quis suspendisse aliquet nisi sodales consequat magna. Ligula congue sollicitudin erat viverra ac tincidunt nam. Velit aliquam imperdiet mollis nullam volutpat porttitor ullamcorper. Dui felis venenatis ultrices proin libero feugiat tristique. Cubilia curae hac habitasse platea dictumst lorem ipsum. Sem placerat in id cursus mi pretium tellus. Fringilla lacus nec metus bibendum egestas iaculis massa. </a:t>
            </a:r>
          </a:p>
        </p:txBody>
      </p:sp>
      <p:grpSp>
        <p:nvGrpSpPr>
          <p:cNvPr id="12" name="Group 12"/>
          <p:cNvGrpSpPr/>
          <p:nvPr/>
        </p:nvGrpSpPr>
        <p:grpSpPr>
          <a:xfrm>
            <a:off x="9228998" y="4518288"/>
            <a:ext cx="6389629" cy="771525"/>
            <a:chOff x="0" y="0"/>
            <a:chExt cx="3365731" cy="406400"/>
          </a:xfrm>
        </p:grpSpPr>
        <p:sp>
          <p:nvSpPr>
            <p:cNvPr id="13" name="Freeform 13"/>
            <p:cNvSpPr/>
            <p:nvPr/>
          </p:nvSpPr>
          <p:spPr>
            <a:xfrm>
              <a:off x="0" y="0"/>
              <a:ext cx="3365731" cy="406400"/>
            </a:xfrm>
            <a:custGeom>
              <a:avLst/>
              <a:gdLst/>
              <a:ahLst/>
              <a:cxnLst/>
              <a:rect l="l" t="t" r="r" b="b"/>
              <a:pathLst>
                <a:path w="3365731" h="406400">
                  <a:moveTo>
                    <a:pt x="3162531" y="0"/>
                  </a:moveTo>
                  <a:cubicBezTo>
                    <a:pt x="3274755" y="0"/>
                    <a:pt x="3365731" y="90976"/>
                    <a:pt x="3365731" y="203200"/>
                  </a:cubicBezTo>
                  <a:cubicBezTo>
                    <a:pt x="3365731" y="315424"/>
                    <a:pt x="3274755" y="406400"/>
                    <a:pt x="3162531" y="406400"/>
                  </a:cubicBezTo>
                  <a:lnTo>
                    <a:pt x="203200" y="406400"/>
                  </a:lnTo>
                  <a:cubicBezTo>
                    <a:pt x="90976" y="406400"/>
                    <a:pt x="0" y="315424"/>
                    <a:pt x="0" y="203200"/>
                  </a:cubicBezTo>
                  <a:cubicBezTo>
                    <a:pt x="0" y="90976"/>
                    <a:pt x="90976" y="0"/>
                    <a:pt x="203200" y="0"/>
                  </a:cubicBezTo>
                  <a:close/>
                </a:path>
              </a:pathLst>
            </a:custGeom>
            <a:gradFill rotWithShape="1">
              <a:gsLst>
                <a:gs pos="0">
                  <a:srgbClr val="9FCDFF">
                    <a:alpha val="0"/>
                  </a:srgbClr>
                </a:gs>
                <a:gs pos="100000">
                  <a:srgbClr val="3964CD">
                    <a:alpha val="100000"/>
                  </a:srgbClr>
                </a:gs>
              </a:gsLst>
              <a:lin ang="0"/>
            </a:gradFill>
            <a:ln w="47625" cap="sq">
              <a:solidFill>
                <a:srgbClr val="FFFFFF"/>
              </a:solidFill>
              <a:prstDash val="solid"/>
              <a:miter/>
            </a:ln>
          </p:spPr>
        </p:sp>
        <p:sp>
          <p:nvSpPr>
            <p:cNvPr id="14" name="TextBox 14"/>
            <p:cNvSpPr txBox="1"/>
            <p:nvPr/>
          </p:nvSpPr>
          <p:spPr>
            <a:xfrm>
              <a:off x="0" y="-28575"/>
              <a:ext cx="3365731" cy="434975"/>
            </a:xfrm>
            <a:prstGeom prst="rect">
              <a:avLst/>
            </a:prstGeom>
          </p:spPr>
          <p:txBody>
            <a:bodyPr lIns="50800" tIns="50800" rIns="50800" bIns="50800" rtlCol="0" anchor="ctr"/>
            <a:lstStyle/>
            <a:p>
              <a:pPr algn="ctr">
                <a:lnSpc>
                  <a:spcPts val="2487"/>
                </a:lnSpc>
              </a:pPr>
              <a:endParaRPr/>
            </a:p>
          </p:txBody>
        </p:sp>
      </p:grpSp>
      <p:grpSp>
        <p:nvGrpSpPr>
          <p:cNvPr id="15" name="Group 15"/>
          <p:cNvGrpSpPr/>
          <p:nvPr/>
        </p:nvGrpSpPr>
        <p:grpSpPr>
          <a:xfrm>
            <a:off x="9228998" y="5527198"/>
            <a:ext cx="6389629" cy="771525"/>
            <a:chOff x="0" y="0"/>
            <a:chExt cx="3365731" cy="406400"/>
          </a:xfrm>
        </p:grpSpPr>
        <p:sp>
          <p:nvSpPr>
            <p:cNvPr id="16" name="Freeform 16"/>
            <p:cNvSpPr/>
            <p:nvPr/>
          </p:nvSpPr>
          <p:spPr>
            <a:xfrm>
              <a:off x="0" y="0"/>
              <a:ext cx="3365731" cy="406400"/>
            </a:xfrm>
            <a:custGeom>
              <a:avLst/>
              <a:gdLst/>
              <a:ahLst/>
              <a:cxnLst/>
              <a:rect l="l" t="t" r="r" b="b"/>
              <a:pathLst>
                <a:path w="3365731" h="406400">
                  <a:moveTo>
                    <a:pt x="3162531" y="0"/>
                  </a:moveTo>
                  <a:cubicBezTo>
                    <a:pt x="3274755" y="0"/>
                    <a:pt x="3365731" y="90976"/>
                    <a:pt x="3365731" y="203200"/>
                  </a:cubicBezTo>
                  <a:cubicBezTo>
                    <a:pt x="3365731" y="315424"/>
                    <a:pt x="3274755" y="406400"/>
                    <a:pt x="3162531" y="406400"/>
                  </a:cubicBezTo>
                  <a:lnTo>
                    <a:pt x="203200" y="406400"/>
                  </a:lnTo>
                  <a:cubicBezTo>
                    <a:pt x="90976" y="406400"/>
                    <a:pt x="0" y="315424"/>
                    <a:pt x="0" y="203200"/>
                  </a:cubicBezTo>
                  <a:cubicBezTo>
                    <a:pt x="0" y="90976"/>
                    <a:pt x="90976" y="0"/>
                    <a:pt x="203200" y="0"/>
                  </a:cubicBezTo>
                  <a:close/>
                </a:path>
              </a:pathLst>
            </a:custGeom>
            <a:gradFill rotWithShape="1">
              <a:gsLst>
                <a:gs pos="0">
                  <a:srgbClr val="9FCDFF">
                    <a:alpha val="0"/>
                  </a:srgbClr>
                </a:gs>
                <a:gs pos="100000">
                  <a:srgbClr val="3964CD">
                    <a:alpha val="100000"/>
                  </a:srgbClr>
                </a:gs>
              </a:gsLst>
              <a:lin ang="0"/>
            </a:gradFill>
            <a:ln w="47625" cap="sq">
              <a:solidFill>
                <a:srgbClr val="FFFFFF"/>
              </a:solidFill>
              <a:prstDash val="solid"/>
              <a:miter/>
            </a:ln>
          </p:spPr>
        </p:sp>
        <p:sp>
          <p:nvSpPr>
            <p:cNvPr id="17" name="TextBox 17"/>
            <p:cNvSpPr txBox="1"/>
            <p:nvPr/>
          </p:nvSpPr>
          <p:spPr>
            <a:xfrm>
              <a:off x="0" y="-28575"/>
              <a:ext cx="3365731" cy="434975"/>
            </a:xfrm>
            <a:prstGeom prst="rect">
              <a:avLst/>
            </a:prstGeom>
          </p:spPr>
          <p:txBody>
            <a:bodyPr lIns="50800" tIns="50800" rIns="50800" bIns="50800" rtlCol="0" anchor="ctr"/>
            <a:lstStyle/>
            <a:p>
              <a:pPr algn="ctr">
                <a:lnSpc>
                  <a:spcPts val="2487"/>
                </a:lnSpc>
              </a:pPr>
              <a:endParaRPr/>
            </a:p>
          </p:txBody>
        </p:sp>
      </p:grpSp>
      <p:grpSp>
        <p:nvGrpSpPr>
          <p:cNvPr id="18" name="Group 18"/>
          <p:cNvGrpSpPr/>
          <p:nvPr/>
        </p:nvGrpSpPr>
        <p:grpSpPr>
          <a:xfrm>
            <a:off x="9228998" y="6536108"/>
            <a:ext cx="6389629" cy="771525"/>
            <a:chOff x="0" y="0"/>
            <a:chExt cx="3365731" cy="406400"/>
          </a:xfrm>
        </p:grpSpPr>
        <p:sp>
          <p:nvSpPr>
            <p:cNvPr id="19" name="Freeform 19"/>
            <p:cNvSpPr/>
            <p:nvPr/>
          </p:nvSpPr>
          <p:spPr>
            <a:xfrm>
              <a:off x="0" y="0"/>
              <a:ext cx="3365731" cy="406400"/>
            </a:xfrm>
            <a:custGeom>
              <a:avLst/>
              <a:gdLst/>
              <a:ahLst/>
              <a:cxnLst/>
              <a:rect l="l" t="t" r="r" b="b"/>
              <a:pathLst>
                <a:path w="3365731" h="406400">
                  <a:moveTo>
                    <a:pt x="3162531" y="0"/>
                  </a:moveTo>
                  <a:cubicBezTo>
                    <a:pt x="3274755" y="0"/>
                    <a:pt x="3365731" y="90976"/>
                    <a:pt x="3365731" y="203200"/>
                  </a:cubicBezTo>
                  <a:cubicBezTo>
                    <a:pt x="3365731" y="315424"/>
                    <a:pt x="3274755" y="406400"/>
                    <a:pt x="3162531" y="406400"/>
                  </a:cubicBezTo>
                  <a:lnTo>
                    <a:pt x="203200" y="406400"/>
                  </a:lnTo>
                  <a:cubicBezTo>
                    <a:pt x="90976" y="406400"/>
                    <a:pt x="0" y="315424"/>
                    <a:pt x="0" y="203200"/>
                  </a:cubicBezTo>
                  <a:cubicBezTo>
                    <a:pt x="0" y="90976"/>
                    <a:pt x="90976" y="0"/>
                    <a:pt x="203200" y="0"/>
                  </a:cubicBezTo>
                  <a:close/>
                </a:path>
              </a:pathLst>
            </a:custGeom>
            <a:gradFill rotWithShape="1">
              <a:gsLst>
                <a:gs pos="0">
                  <a:srgbClr val="9FCDFF">
                    <a:alpha val="0"/>
                  </a:srgbClr>
                </a:gs>
                <a:gs pos="100000">
                  <a:srgbClr val="3964CD">
                    <a:alpha val="100000"/>
                  </a:srgbClr>
                </a:gs>
              </a:gsLst>
              <a:lin ang="0"/>
            </a:gradFill>
            <a:ln w="47625" cap="sq">
              <a:solidFill>
                <a:srgbClr val="FFFFFF"/>
              </a:solidFill>
              <a:prstDash val="solid"/>
              <a:miter/>
            </a:ln>
          </p:spPr>
        </p:sp>
        <p:sp>
          <p:nvSpPr>
            <p:cNvPr id="20" name="TextBox 20"/>
            <p:cNvSpPr txBox="1"/>
            <p:nvPr/>
          </p:nvSpPr>
          <p:spPr>
            <a:xfrm>
              <a:off x="0" y="-28575"/>
              <a:ext cx="3365731" cy="434975"/>
            </a:xfrm>
            <a:prstGeom prst="rect">
              <a:avLst/>
            </a:prstGeom>
          </p:spPr>
          <p:txBody>
            <a:bodyPr lIns="50800" tIns="50800" rIns="50800" bIns="50800" rtlCol="0" anchor="ctr"/>
            <a:lstStyle/>
            <a:p>
              <a:pPr algn="ctr">
                <a:lnSpc>
                  <a:spcPts val="2487"/>
                </a:lnSpc>
              </a:pPr>
              <a:endParaRPr/>
            </a:p>
          </p:txBody>
        </p:sp>
      </p:grpSp>
      <p:grpSp>
        <p:nvGrpSpPr>
          <p:cNvPr id="21" name="Group 21"/>
          <p:cNvGrpSpPr/>
          <p:nvPr/>
        </p:nvGrpSpPr>
        <p:grpSpPr>
          <a:xfrm>
            <a:off x="14096891" y="4518288"/>
            <a:ext cx="1797961" cy="771525"/>
            <a:chOff x="0" y="0"/>
            <a:chExt cx="947074" cy="406400"/>
          </a:xfrm>
        </p:grpSpPr>
        <p:sp>
          <p:nvSpPr>
            <p:cNvPr id="22" name="Freeform 22"/>
            <p:cNvSpPr/>
            <p:nvPr/>
          </p:nvSpPr>
          <p:spPr>
            <a:xfrm>
              <a:off x="0" y="0"/>
              <a:ext cx="947074" cy="406400"/>
            </a:xfrm>
            <a:custGeom>
              <a:avLst/>
              <a:gdLst/>
              <a:ahLst/>
              <a:cxnLst/>
              <a:rect l="l" t="t" r="r" b="b"/>
              <a:pathLst>
                <a:path w="947074" h="406400">
                  <a:moveTo>
                    <a:pt x="743874" y="0"/>
                  </a:moveTo>
                  <a:cubicBezTo>
                    <a:pt x="856098" y="0"/>
                    <a:pt x="947074" y="90976"/>
                    <a:pt x="947074" y="203200"/>
                  </a:cubicBezTo>
                  <a:cubicBezTo>
                    <a:pt x="947074" y="315424"/>
                    <a:pt x="856098" y="406400"/>
                    <a:pt x="743874" y="406400"/>
                  </a:cubicBezTo>
                  <a:lnTo>
                    <a:pt x="203200" y="406400"/>
                  </a:lnTo>
                  <a:cubicBezTo>
                    <a:pt x="90976" y="406400"/>
                    <a:pt x="0" y="315424"/>
                    <a:pt x="0" y="203200"/>
                  </a:cubicBezTo>
                  <a:cubicBezTo>
                    <a:pt x="0" y="90976"/>
                    <a:pt x="90976" y="0"/>
                    <a:pt x="203200" y="0"/>
                  </a:cubicBezTo>
                  <a:close/>
                </a:path>
              </a:pathLst>
            </a:custGeom>
            <a:gradFill rotWithShape="1">
              <a:gsLst>
                <a:gs pos="0">
                  <a:srgbClr val="5284FF">
                    <a:alpha val="100000"/>
                  </a:srgbClr>
                </a:gs>
                <a:gs pos="100000">
                  <a:srgbClr val="000422">
                    <a:alpha val="100000"/>
                  </a:srgbClr>
                </a:gs>
              </a:gsLst>
              <a:lin ang="0"/>
            </a:gradFill>
            <a:ln w="47625" cap="sq">
              <a:solidFill>
                <a:srgbClr val="FFFFFF"/>
              </a:solidFill>
              <a:prstDash val="solid"/>
              <a:miter/>
            </a:ln>
          </p:spPr>
        </p:sp>
        <p:sp>
          <p:nvSpPr>
            <p:cNvPr id="23" name="TextBox 23"/>
            <p:cNvSpPr txBox="1"/>
            <p:nvPr/>
          </p:nvSpPr>
          <p:spPr>
            <a:xfrm>
              <a:off x="0" y="-28575"/>
              <a:ext cx="947074" cy="434975"/>
            </a:xfrm>
            <a:prstGeom prst="rect">
              <a:avLst/>
            </a:prstGeom>
          </p:spPr>
          <p:txBody>
            <a:bodyPr lIns="50800" tIns="50800" rIns="50800" bIns="50800" rtlCol="0" anchor="ctr"/>
            <a:lstStyle/>
            <a:p>
              <a:pPr algn="ctr">
                <a:lnSpc>
                  <a:spcPts val="2487"/>
                </a:lnSpc>
              </a:pPr>
              <a:endParaRPr/>
            </a:p>
          </p:txBody>
        </p:sp>
      </p:grpSp>
      <p:sp>
        <p:nvSpPr>
          <p:cNvPr id="24" name="TextBox 24"/>
          <p:cNvSpPr txBox="1"/>
          <p:nvPr/>
        </p:nvSpPr>
        <p:spPr>
          <a:xfrm>
            <a:off x="14550805" y="4656721"/>
            <a:ext cx="890134" cy="447035"/>
          </a:xfrm>
          <a:prstGeom prst="rect">
            <a:avLst/>
          </a:prstGeom>
        </p:spPr>
        <p:txBody>
          <a:bodyPr lIns="0" tIns="0" rIns="0" bIns="0" rtlCol="0" anchor="t">
            <a:spAutoFit/>
          </a:bodyPr>
          <a:lstStyle/>
          <a:p>
            <a:pPr algn="ctr">
              <a:lnSpc>
                <a:spcPts val="3711"/>
              </a:lnSpc>
              <a:spcBef>
                <a:spcPct val="0"/>
              </a:spcBef>
            </a:pPr>
            <a:r>
              <a:rPr lang="en-US" sz="2650" b="1" spc="-121">
                <a:solidFill>
                  <a:srgbClr val="EBF5FE"/>
                </a:solidFill>
                <a:latin typeface="Garet Bold"/>
                <a:ea typeface="Garet Bold"/>
                <a:cs typeface="Garet Bold"/>
                <a:sym typeface="Garet Bold"/>
              </a:rPr>
              <a:t>01.</a:t>
            </a:r>
          </a:p>
        </p:txBody>
      </p:sp>
      <p:grpSp>
        <p:nvGrpSpPr>
          <p:cNvPr id="25" name="Group 25"/>
          <p:cNvGrpSpPr/>
          <p:nvPr/>
        </p:nvGrpSpPr>
        <p:grpSpPr>
          <a:xfrm>
            <a:off x="14096891" y="5527198"/>
            <a:ext cx="1797961" cy="771525"/>
            <a:chOff x="0" y="0"/>
            <a:chExt cx="947074" cy="406400"/>
          </a:xfrm>
        </p:grpSpPr>
        <p:sp>
          <p:nvSpPr>
            <p:cNvPr id="26" name="Freeform 26"/>
            <p:cNvSpPr/>
            <p:nvPr/>
          </p:nvSpPr>
          <p:spPr>
            <a:xfrm>
              <a:off x="0" y="0"/>
              <a:ext cx="947074" cy="406400"/>
            </a:xfrm>
            <a:custGeom>
              <a:avLst/>
              <a:gdLst/>
              <a:ahLst/>
              <a:cxnLst/>
              <a:rect l="l" t="t" r="r" b="b"/>
              <a:pathLst>
                <a:path w="947074" h="406400">
                  <a:moveTo>
                    <a:pt x="743874" y="0"/>
                  </a:moveTo>
                  <a:cubicBezTo>
                    <a:pt x="856098" y="0"/>
                    <a:pt x="947074" y="90976"/>
                    <a:pt x="947074" y="203200"/>
                  </a:cubicBezTo>
                  <a:cubicBezTo>
                    <a:pt x="947074" y="315424"/>
                    <a:pt x="856098" y="406400"/>
                    <a:pt x="743874" y="406400"/>
                  </a:cubicBezTo>
                  <a:lnTo>
                    <a:pt x="203200" y="406400"/>
                  </a:lnTo>
                  <a:cubicBezTo>
                    <a:pt x="90976" y="406400"/>
                    <a:pt x="0" y="315424"/>
                    <a:pt x="0" y="203200"/>
                  </a:cubicBezTo>
                  <a:cubicBezTo>
                    <a:pt x="0" y="90976"/>
                    <a:pt x="90976" y="0"/>
                    <a:pt x="203200" y="0"/>
                  </a:cubicBezTo>
                  <a:close/>
                </a:path>
              </a:pathLst>
            </a:custGeom>
            <a:gradFill rotWithShape="1">
              <a:gsLst>
                <a:gs pos="0">
                  <a:srgbClr val="5284FF">
                    <a:alpha val="100000"/>
                  </a:srgbClr>
                </a:gs>
                <a:gs pos="100000">
                  <a:srgbClr val="000422">
                    <a:alpha val="100000"/>
                  </a:srgbClr>
                </a:gs>
              </a:gsLst>
              <a:lin ang="0"/>
            </a:gradFill>
            <a:ln w="47625" cap="sq">
              <a:solidFill>
                <a:srgbClr val="FFFFFF"/>
              </a:solidFill>
              <a:prstDash val="solid"/>
              <a:miter/>
            </a:ln>
          </p:spPr>
        </p:sp>
        <p:sp>
          <p:nvSpPr>
            <p:cNvPr id="27" name="TextBox 27"/>
            <p:cNvSpPr txBox="1"/>
            <p:nvPr/>
          </p:nvSpPr>
          <p:spPr>
            <a:xfrm>
              <a:off x="0" y="-28575"/>
              <a:ext cx="947074" cy="434975"/>
            </a:xfrm>
            <a:prstGeom prst="rect">
              <a:avLst/>
            </a:prstGeom>
          </p:spPr>
          <p:txBody>
            <a:bodyPr lIns="50800" tIns="50800" rIns="50800" bIns="50800" rtlCol="0" anchor="ctr"/>
            <a:lstStyle/>
            <a:p>
              <a:pPr algn="ctr">
                <a:lnSpc>
                  <a:spcPts val="2487"/>
                </a:lnSpc>
              </a:pPr>
              <a:endParaRPr/>
            </a:p>
          </p:txBody>
        </p:sp>
      </p:grpSp>
      <p:sp>
        <p:nvSpPr>
          <p:cNvPr id="28" name="TextBox 28"/>
          <p:cNvSpPr txBox="1"/>
          <p:nvPr/>
        </p:nvSpPr>
        <p:spPr>
          <a:xfrm>
            <a:off x="14550805" y="5665631"/>
            <a:ext cx="890134" cy="447035"/>
          </a:xfrm>
          <a:prstGeom prst="rect">
            <a:avLst/>
          </a:prstGeom>
        </p:spPr>
        <p:txBody>
          <a:bodyPr lIns="0" tIns="0" rIns="0" bIns="0" rtlCol="0" anchor="t">
            <a:spAutoFit/>
          </a:bodyPr>
          <a:lstStyle/>
          <a:p>
            <a:pPr algn="ctr">
              <a:lnSpc>
                <a:spcPts val="3711"/>
              </a:lnSpc>
              <a:spcBef>
                <a:spcPct val="0"/>
              </a:spcBef>
            </a:pPr>
            <a:r>
              <a:rPr lang="en-US" sz="2650" b="1" spc="-121">
                <a:solidFill>
                  <a:srgbClr val="EBF5FE"/>
                </a:solidFill>
                <a:latin typeface="Garet Bold"/>
                <a:ea typeface="Garet Bold"/>
                <a:cs typeface="Garet Bold"/>
                <a:sym typeface="Garet Bold"/>
              </a:rPr>
              <a:t>02.</a:t>
            </a:r>
          </a:p>
        </p:txBody>
      </p:sp>
      <p:grpSp>
        <p:nvGrpSpPr>
          <p:cNvPr id="29" name="Group 29"/>
          <p:cNvGrpSpPr/>
          <p:nvPr/>
        </p:nvGrpSpPr>
        <p:grpSpPr>
          <a:xfrm>
            <a:off x="14096891" y="6536108"/>
            <a:ext cx="1797961" cy="771525"/>
            <a:chOff x="0" y="0"/>
            <a:chExt cx="947074" cy="406400"/>
          </a:xfrm>
        </p:grpSpPr>
        <p:sp>
          <p:nvSpPr>
            <p:cNvPr id="30" name="Freeform 30"/>
            <p:cNvSpPr/>
            <p:nvPr/>
          </p:nvSpPr>
          <p:spPr>
            <a:xfrm>
              <a:off x="0" y="0"/>
              <a:ext cx="947074" cy="406400"/>
            </a:xfrm>
            <a:custGeom>
              <a:avLst/>
              <a:gdLst/>
              <a:ahLst/>
              <a:cxnLst/>
              <a:rect l="l" t="t" r="r" b="b"/>
              <a:pathLst>
                <a:path w="947074" h="406400">
                  <a:moveTo>
                    <a:pt x="743874" y="0"/>
                  </a:moveTo>
                  <a:cubicBezTo>
                    <a:pt x="856098" y="0"/>
                    <a:pt x="947074" y="90976"/>
                    <a:pt x="947074" y="203200"/>
                  </a:cubicBezTo>
                  <a:cubicBezTo>
                    <a:pt x="947074" y="315424"/>
                    <a:pt x="856098" y="406400"/>
                    <a:pt x="743874" y="406400"/>
                  </a:cubicBezTo>
                  <a:lnTo>
                    <a:pt x="203200" y="406400"/>
                  </a:lnTo>
                  <a:cubicBezTo>
                    <a:pt x="90976" y="406400"/>
                    <a:pt x="0" y="315424"/>
                    <a:pt x="0" y="203200"/>
                  </a:cubicBezTo>
                  <a:cubicBezTo>
                    <a:pt x="0" y="90976"/>
                    <a:pt x="90976" y="0"/>
                    <a:pt x="203200" y="0"/>
                  </a:cubicBezTo>
                  <a:close/>
                </a:path>
              </a:pathLst>
            </a:custGeom>
            <a:gradFill rotWithShape="1">
              <a:gsLst>
                <a:gs pos="0">
                  <a:srgbClr val="5284FF">
                    <a:alpha val="100000"/>
                  </a:srgbClr>
                </a:gs>
                <a:gs pos="100000">
                  <a:srgbClr val="000422">
                    <a:alpha val="100000"/>
                  </a:srgbClr>
                </a:gs>
              </a:gsLst>
              <a:lin ang="0"/>
            </a:gradFill>
            <a:ln w="47625" cap="sq">
              <a:solidFill>
                <a:srgbClr val="FFFFFF"/>
              </a:solidFill>
              <a:prstDash val="solid"/>
              <a:miter/>
            </a:ln>
          </p:spPr>
        </p:sp>
        <p:sp>
          <p:nvSpPr>
            <p:cNvPr id="31" name="TextBox 31"/>
            <p:cNvSpPr txBox="1"/>
            <p:nvPr/>
          </p:nvSpPr>
          <p:spPr>
            <a:xfrm>
              <a:off x="0" y="-28575"/>
              <a:ext cx="947074" cy="434975"/>
            </a:xfrm>
            <a:prstGeom prst="rect">
              <a:avLst/>
            </a:prstGeom>
          </p:spPr>
          <p:txBody>
            <a:bodyPr lIns="50800" tIns="50800" rIns="50800" bIns="50800" rtlCol="0" anchor="ctr"/>
            <a:lstStyle/>
            <a:p>
              <a:pPr algn="ctr">
                <a:lnSpc>
                  <a:spcPts val="2487"/>
                </a:lnSpc>
              </a:pPr>
              <a:endParaRPr/>
            </a:p>
          </p:txBody>
        </p:sp>
      </p:grpSp>
      <p:sp>
        <p:nvSpPr>
          <p:cNvPr id="32" name="TextBox 32"/>
          <p:cNvSpPr txBox="1"/>
          <p:nvPr/>
        </p:nvSpPr>
        <p:spPr>
          <a:xfrm>
            <a:off x="14550805" y="6674541"/>
            <a:ext cx="890134" cy="447035"/>
          </a:xfrm>
          <a:prstGeom prst="rect">
            <a:avLst/>
          </a:prstGeom>
        </p:spPr>
        <p:txBody>
          <a:bodyPr lIns="0" tIns="0" rIns="0" bIns="0" rtlCol="0" anchor="t">
            <a:spAutoFit/>
          </a:bodyPr>
          <a:lstStyle/>
          <a:p>
            <a:pPr algn="ctr">
              <a:lnSpc>
                <a:spcPts val="3711"/>
              </a:lnSpc>
              <a:spcBef>
                <a:spcPct val="0"/>
              </a:spcBef>
            </a:pPr>
            <a:r>
              <a:rPr lang="en-US" sz="2650" b="1" spc="-121">
                <a:solidFill>
                  <a:srgbClr val="EBF5FE"/>
                </a:solidFill>
                <a:latin typeface="Garet Bold"/>
                <a:ea typeface="Garet Bold"/>
                <a:cs typeface="Garet Bold"/>
                <a:sym typeface="Garet Bold"/>
              </a:rPr>
              <a:t>03.</a:t>
            </a:r>
          </a:p>
        </p:txBody>
      </p:sp>
      <p:sp>
        <p:nvSpPr>
          <p:cNvPr id="33" name="TextBox 33"/>
          <p:cNvSpPr txBox="1"/>
          <p:nvPr/>
        </p:nvSpPr>
        <p:spPr>
          <a:xfrm>
            <a:off x="9960961" y="4656721"/>
            <a:ext cx="4156113" cy="447035"/>
          </a:xfrm>
          <a:prstGeom prst="rect">
            <a:avLst/>
          </a:prstGeom>
        </p:spPr>
        <p:txBody>
          <a:bodyPr lIns="0" tIns="0" rIns="0" bIns="0" rtlCol="0" anchor="t">
            <a:spAutoFit/>
          </a:bodyPr>
          <a:lstStyle/>
          <a:p>
            <a:pPr algn="l">
              <a:lnSpc>
                <a:spcPts val="3711"/>
              </a:lnSpc>
              <a:spcBef>
                <a:spcPct val="0"/>
              </a:spcBef>
            </a:pPr>
            <a:r>
              <a:rPr lang="en-US" sz="2650" b="1" spc="-121">
                <a:solidFill>
                  <a:srgbClr val="EBF5FE"/>
                </a:solidFill>
                <a:latin typeface="Garet Bold"/>
                <a:ea typeface="Garet Bold"/>
                <a:cs typeface="Garet Bold"/>
                <a:sym typeface="Garet Bold"/>
              </a:rPr>
              <a:t>Quantum Computing</a:t>
            </a:r>
          </a:p>
        </p:txBody>
      </p:sp>
      <p:sp>
        <p:nvSpPr>
          <p:cNvPr id="34" name="TextBox 34"/>
          <p:cNvSpPr txBox="1"/>
          <p:nvPr/>
        </p:nvSpPr>
        <p:spPr>
          <a:xfrm>
            <a:off x="9960961" y="5665631"/>
            <a:ext cx="4156113" cy="447035"/>
          </a:xfrm>
          <a:prstGeom prst="rect">
            <a:avLst/>
          </a:prstGeom>
        </p:spPr>
        <p:txBody>
          <a:bodyPr lIns="0" tIns="0" rIns="0" bIns="0" rtlCol="0" anchor="t">
            <a:spAutoFit/>
          </a:bodyPr>
          <a:lstStyle/>
          <a:p>
            <a:pPr algn="l">
              <a:lnSpc>
                <a:spcPts val="3711"/>
              </a:lnSpc>
              <a:spcBef>
                <a:spcPct val="0"/>
              </a:spcBef>
            </a:pPr>
            <a:r>
              <a:rPr lang="en-US" sz="2650" b="1" spc="-121">
                <a:solidFill>
                  <a:srgbClr val="EBF5FE"/>
                </a:solidFill>
                <a:latin typeface="Garet Bold"/>
                <a:ea typeface="Garet Bold"/>
                <a:cs typeface="Garet Bold"/>
                <a:sym typeface="Garet Bold"/>
              </a:rPr>
              <a:t>Blockchain Technology</a:t>
            </a:r>
          </a:p>
        </p:txBody>
      </p:sp>
      <p:sp>
        <p:nvSpPr>
          <p:cNvPr id="35" name="TextBox 35"/>
          <p:cNvSpPr txBox="1"/>
          <p:nvPr/>
        </p:nvSpPr>
        <p:spPr>
          <a:xfrm>
            <a:off x="9960961" y="6674541"/>
            <a:ext cx="4156113" cy="447035"/>
          </a:xfrm>
          <a:prstGeom prst="rect">
            <a:avLst/>
          </a:prstGeom>
        </p:spPr>
        <p:txBody>
          <a:bodyPr lIns="0" tIns="0" rIns="0" bIns="0" rtlCol="0" anchor="t">
            <a:spAutoFit/>
          </a:bodyPr>
          <a:lstStyle/>
          <a:p>
            <a:pPr algn="l">
              <a:lnSpc>
                <a:spcPts val="3711"/>
              </a:lnSpc>
              <a:spcBef>
                <a:spcPct val="0"/>
              </a:spcBef>
            </a:pPr>
            <a:r>
              <a:rPr lang="en-US" sz="2650" b="1" spc="-121">
                <a:solidFill>
                  <a:srgbClr val="EBF5FE"/>
                </a:solidFill>
                <a:latin typeface="Garet Bold"/>
                <a:ea typeface="Garet Bold"/>
                <a:cs typeface="Garet Bold"/>
                <a:sym typeface="Garet Bold"/>
              </a:rPr>
              <a:t>Smart Devices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5284FF">
                <a:alpha val="100000"/>
              </a:srgbClr>
            </a:gs>
            <a:gs pos="100000">
              <a:srgbClr val="000422">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10407285">
            <a:off x="3958143" y="-42357"/>
            <a:ext cx="10371714" cy="1037171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CDFF">
                    <a:alpha val="0"/>
                  </a:srgbClr>
                </a:gs>
                <a:gs pos="100000">
                  <a:srgbClr val="3964CD">
                    <a:alpha val="100000"/>
                  </a:srgbClr>
                </a:gs>
              </a:gsLst>
              <a:lin ang="0"/>
            </a:gra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a:off x="0" y="1858376"/>
            <a:ext cx="6442371" cy="6726915"/>
          </a:xfrm>
          <a:custGeom>
            <a:avLst/>
            <a:gdLst/>
            <a:ahLst/>
            <a:cxnLst/>
            <a:rect l="l" t="t" r="r" b="b"/>
            <a:pathLst>
              <a:path w="6442371" h="6726915">
                <a:moveTo>
                  <a:pt x="0" y="0"/>
                </a:moveTo>
                <a:lnTo>
                  <a:pt x="6442371" y="0"/>
                </a:lnTo>
                <a:lnTo>
                  <a:pt x="6442371" y="6726915"/>
                </a:lnTo>
                <a:lnTo>
                  <a:pt x="0" y="6726915"/>
                </a:lnTo>
                <a:lnTo>
                  <a:pt x="0" y="0"/>
                </a:lnTo>
                <a:close/>
              </a:path>
            </a:pathLst>
          </a:custGeom>
          <a:blipFill>
            <a:blip r:embed="rId2">
              <a:alphaModFix amt="34000"/>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1416873" y="4198005"/>
            <a:ext cx="15475820" cy="1763944"/>
          </a:xfrm>
          <a:prstGeom prst="rect">
            <a:avLst/>
          </a:prstGeom>
        </p:spPr>
        <p:txBody>
          <a:bodyPr wrap="square" lIns="0" tIns="0" rIns="0" bIns="0" rtlCol="0" anchor="t">
            <a:spAutoFit/>
          </a:bodyPr>
          <a:lstStyle/>
          <a:p>
            <a:pPr algn="ctr">
              <a:lnSpc>
                <a:spcPts val="14469"/>
              </a:lnSpc>
              <a:spcBef>
                <a:spcPct val="0"/>
              </a:spcBef>
            </a:pPr>
            <a:r>
              <a:rPr lang="en-US" sz="9600" b="1" spc="-475" dirty="0">
                <a:solidFill>
                  <a:srgbClr val="EBF5FE"/>
                </a:solidFill>
                <a:latin typeface="Garet Bold"/>
                <a:sym typeface="Garet"/>
              </a:rPr>
              <a:t>Gracias!</a:t>
            </a:r>
            <a:endParaRPr lang="es-ES" sz="9600" b="1">
              <a:latin typeface="Garet Bold"/>
              <a:ea typeface="Calibri"/>
              <a:cs typeface="Calibri"/>
            </a:endParaRPr>
          </a:p>
        </p:txBody>
      </p:sp>
      <p:sp>
        <p:nvSpPr>
          <p:cNvPr id="15" name="Freeform 15"/>
          <p:cNvSpPr/>
          <p:nvPr/>
        </p:nvSpPr>
        <p:spPr>
          <a:xfrm flipH="1">
            <a:off x="11843725" y="1699773"/>
            <a:ext cx="6442371" cy="6726915"/>
          </a:xfrm>
          <a:custGeom>
            <a:avLst/>
            <a:gdLst/>
            <a:ahLst/>
            <a:cxnLst/>
            <a:rect l="l" t="t" r="r" b="b"/>
            <a:pathLst>
              <a:path w="6442371" h="6726915">
                <a:moveTo>
                  <a:pt x="6442371" y="0"/>
                </a:moveTo>
                <a:lnTo>
                  <a:pt x="0" y="0"/>
                </a:lnTo>
                <a:lnTo>
                  <a:pt x="0" y="6726915"/>
                </a:lnTo>
                <a:lnTo>
                  <a:pt x="6442371" y="6726915"/>
                </a:lnTo>
                <a:lnTo>
                  <a:pt x="6442371" y="0"/>
                </a:lnTo>
                <a:close/>
              </a:path>
            </a:pathLst>
          </a:custGeom>
          <a:blipFill>
            <a:blip r:embed="rId2">
              <a:alphaModFix amt="34000"/>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5284FF">
                <a:alpha val="100000"/>
              </a:srgbClr>
            </a:gs>
            <a:gs pos="100000">
              <a:srgbClr val="000422">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555685" y="9047859"/>
            <a:ext cx="4017831" cy="701294"/>
          </a:xfrm>
          <a:custGeom>
            <a:avLst/>
            <a:gdLst/>
            <a:ahLst/>
            <a:cxnLst/>
            <a:rect l="l" t="t" r="r" b="b"/>
            <a:pathLst>
              <a:path w="4017831" h="701294">
                <a:moveTo>
                  <a:pt x="0" y="0"/>
                </a:moveTo>
                <a:lnTo>
                  <a:pt x="4017831" y="0"/>
                </a:lnTo>
                <a:lnTo>
                  <a:pt x="4017831" y="701294"/>
                </a:lnTo>
                <a:lnTo>
                  <a:pt x="0" y="701294"/>
                </a:lnTo>
                <a:lnTo>
                  <a:pt x="0" y="0"/>
                </a:lnTo>
                <a:close/>
              </a:path>
            </a:pathLst>
          </a:custGeom>
          <a:blipFill>
            <a:blip r:embed="rId2">
              <a:alphaModFix amt="48000"/>
              <a:extLst>
                <a:ext uri="{96DAC541-7B7A-43D3-8B79-37D633B846F1}">
                  <asvg:svgBlip xmlns:asvg="http://schemas.microsoft.com/office/drawing/2016/SVG/main" r:embed="rId3"/>
                </a:ext>
              </a:extLst>
            </a:blip>
            <a:stretch>
              <a:fillRect/>
            </a:stretch>
          </a:blipFill>
        </p:spPr>
      </p:sp>
      <p:sp>
        <p:nvSpPr>
          <p:cNvPr id="3" name="Freeform 3"/>
          <p:cNvSpPr/>
          <p:nvPr/>
        </p:nvSpPr>
        <p:spPr>
          <a:xfrm>
            <a:off x="5135913" y="9041289"/>
            <a:ext cx="4017831" cy="701294"/>
          </a:xfrm>
          <a:custGeom>
            <a:avLst/>
            <a:gdLst/>
            <a:ahLst/>
            <a:cxnLst/>
            <a:rect l="l" t="t" r="r" b="b"/>
            <a:pathLst>
              <a:path w="4017831" h="701294">
                <a:moveTo>
                  <a:pt x="0" y="0"/>
                </a:moveTo>
                <a:lnTo>
                  <a:pt x="4017830" y="0"/>
                </a:lnTo>
                <a:lnTo>
                  <a:pt x="4017830" y="701294"/>
                </a:lnTo>
                <a:lnTo>
                  <a:pt x="0" y="701294"/>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3852610" y="1856673"/>
            <a:ext cx="4444454" cy="2230308"/>
          </a:xfrm>
          <a:custGeom>
            <a:avLst/>
            <a:gdLst/>
            <a:ahLst/>
            <a:cxnLst/>
            <a:rect l="l" t="t" r="r" b="b"/>
            <a:pathLst>
              <a:path w="4444454" h="2230308">
                <a:moveTo>
                  <a:pt x="0" y="0"/>
                </a:moveTo>
                <a:lnTo>
                  <a:pt x="4444454" y="0"/>
                </a:lnTo>
                <a:lnTo>
                  <a:pt x="4444454" y="2230308"/>
                </a:lnTo>
                <a:lnTo>
                  <a:pt x="0" y="22303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6070360" y="8863664"/>
            <a:ext cx="1188940" cy="297762"/>
          </a:xfrm>
          <a:prstGeom prst="rect">
            <a:avLst/>
          </a:prstGeom>
        </p:spPr>
        <p:txBody>
          <a:bodyPr lIns="0" tIns="0" rIns="0" bIns="0" rtlCol="0" anchor="t">
            <a:spAutoFit/>
          </a:bodyPr>
          <a:lstStyle/>
          <a:p>
            <a:pPr algn="l">
              <a:lnSpc>
                <a:spcPts val="2487"/>
              </a:lnSpc>
              <a:spcBef>
                <a:spcPct val="0"/>
              </a:spcBef>
            </a:pPr>
            <a:r>
              <a:rPr lang="en-US" sz="1777" spc="-81">
                <a:solidFill>
                  <a:srgbClr val="EBF5FE"/>
                </a:solidFill>
                <a:latin typeface="Garet"/>
                <a:ea typeface="Garet"/>
                <a:cs typeface="Garet"/>
                <a:sym typeface="Garet"/>
              </a:rPr>
              <a:t>page 002</a:t>
            </a:r>
          </a:p>
        </p:txBody>
      </p:sp>
      <p:sp>
        <p:nvSpPr>
          <p:cNvPr id="6" name="TextBox 6"/>
          <p:cNvSpPr txBox="1"/>
          <p:nvPr/>
        </p:nvSpPr>
        <p:spPr>
          <a:xfrm>
            <a:off x="6159364" y="971550"/>
            <a:ext cx="5969273" cy="514350"/>
          </a:xfrm>
          <a:prstGeom prst="rect">
            <a:avLst/>
          </a:prstGeom>
        </p:spPr>
        <p:txBody>
          <a:bodyPr lIns="0" tIns="0" rIns="0" bIns="0" rtlCol="0" anchor="t">
            <a:spAutoFit/>
          </a:bodyPr>
          <a:lstStyle/>
          <a:p>
            <a:pPr algn="ctr">
              <a:lnSpc>
                <a:spcPts val="4200"/>
              </a:lnSpc>
              <a:spcBef>
                <a:spcPct val="0"/>
              </a:spcBef>
            </a:pPr>
            <a:r>
              <a:rPr lang="en-US" sz="3000" b="1" spc="-138">
                <a:solidFill>
                  <a:srgbClr val="EBF5FE"/>
                </a:solidFill>
                <a:latin typeface="Garet Bold"/>
                <a:ea typeface="Garet Bold"/>
                <a:cs typeface="Garet Bold"/>
                <a:sym typeface="Garet Bold"/>
              </a:rPr>
              <a:t>RENDIMIENTO EN APPS MÓVILES</a:t>
            </a:r>
          </a:p>
        </p:txBody>
      </p:sp>
      <p:sp>
        <p:nvSpPr>
          <p:cNvPr id="7" name="TextBox 7"/>
          <p:cNvSpPr txBox="1"/>
          <p:nvPr/>
        </p:nvSpPr>
        <p:spPr>
          <a:xfrm>
            <a:off x="4136437" y="1642264"/>
            <a:ext cx="10015126" cy="1480185"/>
          </a:xfrm>
          <a:prstGeom prst="rect">
            <a:avLst/>
          </a:prstGeom>
        </p:spPr>
        <p:txBody>
          <a:bodyPr lIns="0" tIns="0" rIns="0" bIns="0" rtlCol="0" anchor="t">
            <a:spAutoFit/>
          </a:bodyPr>
          <a:lstStyle/>
          <a:p>
            <a:pPr algn="just">
              <a:lnSpc>
                <a:spcPts val="2939"/>
              </a:lnSpc>
            </a:pPr>
            <a:r>
              <a:rPr lang="en-US" sz="2099" spc="-96">
                <a:solidFill>
                  <a:srgbClr val="EBF5FE"/>
                </a:solidFill>
                <a:latin typeface="Garet"/>
                <a:ea typeface="Garet"/>
                <a:cs typeface="Garet"/>
                <a:sym typeface="Garet"/>
              </a:rPr>
              <a:t>Más allá de la velocidad, un rendimiento óptimo se traduce en una experiencia de usuario fluida y una gestión inteligente de los recursos del dispositivo (CPU, GPU, batería, etc.).</a:t>
            </a:r>
          </a:p>
          <a:p>
            <a:pPr algn="just">
              <a:lnSpc>
                <a:spcPts val="2939"/>
              </a:lnSpc>
              <a:spcBef>
                <a:spcPct val="0"/>
              </a:spcBef>
            </a:pPr>
            <a:endParaRPr lang="en-US" sz="2099" spc="-96">
              <a:solidFill>
                <a:srgbClr val="EBF5FE"/>
              </a:solidFill>
              <a:latin typeface="Garet"/>
              <a:ea typeface="Garet"/>
              <a:cs typeface="Garet"/>
              <a:sym typeface="Garet"/>
            </a:endParaRPr>
          </a:p>
        </p:txBody>
      </p:sp>
      <p:sp>
        <p:nvSpPr>
          <p:cNvPr id="8" name="Freeform 8"/>
          <p:cNvSpPr/>
          <p:nvPr/>
        </p:nvSpPr>
        <p:spPr>
          <a:xfrm flipH="1">
            <a:off x="813" y="1856673"/>
            <a:ext cx="4444454" cy="2230308"/>
          </a:xfrm>
          <a:custGeom>
            <a:avLst/>
            <a:gdLst/>
            <a:ahLst/>
            <a:cxnLst/>
            <a:rect l="l" t="t" r="r" b="b"/>
            <a:pathLst>
              <a:path w="4444454" h="2230308">
                <a:moveTo>
                  <a:pt x="4444454" y="0"/>
                </a:moveTo>
                <a:lnTo>
                  <a:pt x="0" y="0"/>
                </a:lnTo>
                <a:lnTo>
                  <a:pt x="0" y="2230308"/>
                </a:lnTo>
                <a:lnTo>
                  <a:pt x="4444454" y="2230308"/>
                </a:lnTo>
                <a:lnTo>
                  <a:pt x="4444454"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7329596" y="3274849"/>
            <a:ext cx="3628809" cy="495301"/>
          </a:xfrm>
          <a:prstGeom prst="rect">
            <a:avLst/>
          </a:prstGeom>
        </p:spPr>
        <p:txBody>
          <a:bodyPr lIns="0" tIns="0" rIns="0" bIns="0" rtlCol="0" anchor="t">
            <a:spAutoFit/>
          </a:bodyPr>
          <a:lstStyle/>
          <a:p>
            <a:pPr algn="ctr">
              <a:lnSpc>
                <a:spcPts val="4199"/>
              </a:lnSpc>
              <a:spcBef>
                <a:spcPct val="0"/>
              </a:spcBef>
            </a:pPr>
            <a:r>
              <a:rPr lang="en-US" sz="2999" b="1" spc="-137">
                <a:solidFill>
                  <a:srgbClr val="EBF5FE"/>
                </a:solidFill>
                <a:latin typeface="Garet Bold"/>
                <a:ea typeface="Garet Bold"/>
                <a:cs typeface="Garet Bold"/>
                <a:sym typeface="Garet Bold"/>
              </a:rPr>
              <a:t>MÉTRICAS CLAVES</a:t>
            </a:r>
          </a:p>
        </p:txBody>
      </p:sp>
      <p:grpSp>
        <p:nvGrpSpPr>
          <p:cNvPr id="10" name="Group 10"/>
          <p:cNvGrpSpPr/>
          <p:nvPr/>
        </p:nvGrpSpPr>
        <p:grpSpPr>
          <a:xfrm>
            <a:off x="3809138" y="3968731"/>
            <a:ext cx="10669723" cy="771525"/>
            <a:chOff x="0" y="0"/>
            <a:chExt cx="5620266" cy="406400"/>
          </a:xfrm>
        </p:grpSpPr>
        <p:sp>
          <p:nvSpPr>
            <p:cNvPr id="11" name="Freeform 11"/>
            <p:cNvSpPr/>
            <p:nvPr/>
          </p:nvSpPr>
          <p:spPr>
            <a:xfrm>
              <a:off x="0" y="0"/>
              <a:ext cx="5620266" cy="406400"/>
            </a:xfrm>
            <a:custGeom>
              <a:avLst/>
              <a:gdLst/>
              <a:ahLst/>
              <a:cxnLst/>
              <a:rect l="l" t="t" r="r" b="b"/>
              <a:pathLst>
                <a:path w="5620266" h="406400">
                  <a:moveTo>
                    <a:pt x="5417066" y="0"/>
                  </a:moveTo>
                  <a:cubicBezTo>
                    <a:pt x="5529290" y="0"/>
                    <a:pt x="5620266" y="90976"/>
                    <a:pt x="5620266" y="203200"/>
                  </a:cubicBezTo>
                  <a:cubicBezTo>
                    <a:pt x="5620266" y="315424"/>
                    <a:pt x="5529290" y="406400"/>
                    <a:pt x="5417066" y="406400"/>
                  </a:cubicBezTo>
                  <a:lnTo>
                    <a:pt x="203200" y="406400"/>
                  </a:lnTo>
                  <a:cubicBezTo>
                    <a:pt x="90976" y="406400"/>
                    <a:pt x="0" y="315424"/>
                    <a:pt x="0" y="203200"/>
                  </a:cubicBezTo>
                  <a:cubicBezTo>
                    <a:pt x="0" y="90976"/>
                    <a:pt x="90976" y="0"/>
                    <a:pt x="203200" y="0"/>
                  </a:cubicBezTo>
                  <a:close/>
                </a:path>
              </a:pathLst>
            </a:custGeom>
            <a:gradFill rotWithShape="1">
              <a:gsLst>
                <a:gs pos="0">
                  <a:srgbClr val="9FCDFF">
                    <a:alpha val="0"/>
                  </a:srgbClr>
                </a:gs>
                <a:gs pos="100000">
                  <a:srgbClr val="3964CD">
                    <a:alpha val="100000"/>
                  </a:srgbClr>
                </a:gs>
              </a:gsLst>
              <a:lin ang="0"/>
            </a:gradFill>
            <a:ln w="47625" cap="sq">
              <a:solidFill>
                <a:srgbClr val="FFFFFF"/>
              </a:solidFill>
              <a:prstDash val="solid"/>
              <a:miter/>
            </a:ln>
          </p:spPr>
        </p:sp>
        <p:sp>
          <p:nvSpPr>
            <p:cNvPr id="12" name="TextBox 12"/>
            <p:cNvSpPr txBox="1"/>
            <p:nvPr/>
          </p:nvSpPr>
          <p:spPr>
            <a:xfrm>
              <a:off x="0" y="-28575"/>
              <a:ext cx="5620266" cy="434975"/>
            </a:xfrm>
            <a:prstGeom prst="rect">
              <a:avLst/>
            </a:prstGeom>
          </p:spPr>
          <p:txBody>
            <a:bodyPr lIns="50800" tIns="50800" rIns="50800" bIns="50800" rtlCol="0" anchor="ctr"/>
            <a:lstStyle/>
            <a:p>
              <a:pPr algn="ctr">
                <a:lnSpc>
                  <a:spcPts val="2487"/>
                </a:lnSpc>
              </a:pPr>
              <a:endParaRPr/>
            </a:p>
          </p:txBody>
        </p:sp>
      </p:grpSp>
      <p:sp>
        <p:nvSpPr>
          <p:cNvPr id="13" name="TextBox 13"/>
          <p:cNvSpPr txBox="1"/>
          <p:nvPr/>
        </p:nvSpPr>
        <p:spPr>
          <a:xfrm>
            <a:off x="4204107" y="4107163"/>
            <a:ext cx="7954505" cy="913743"/>
          </a:xfrm>
          <a:prstGeom prst="rect">
            <a:avLst/>
          </a:prstGeom>
        </p:spPr>
        <p:txBody>
          <a:bodyPr lIns="0" tIns="0" rIns="0" bIns="0" rtlCol="0" anchor="t">
            <a:spAutoFit/>
          </a:bodyPr>
          <a:lstStyle/>
          <a:p>
            <a:pPr algn="l">
              <a:lnSpc>
                <a:spcPts val="3711"/>
              </a:lnSpc>
            </a:pPr>
            <a:r>
              <a:rPr lang="en-US" sz="2650" b="1" spc="-121">
                <a:solidFill>
                  <a:srgbClr val="EBF5FE"/>
                </a:solidFill>
                <a:latin typeface="Garet Bold"/>
                <a:ea typeface="Garet Bold"/>
                <a:cs typeface="Garet Bold"/>
                <a:sym typeface="Garet Bold"/>
              </a:rPr>
              <a:t>Tiempo de arranque (Cold Start / Warm Start)</a:t>
            </a:r>
          </a:p>
          <a:p>
            <a:pPr algn="l">
              <a:lnSpc>
                <a:spcPts val="3711"/>
              </a:lnSpc>
              <a:spcBef>
                <a:spcPct val="0"/>
              </a:spcBef>
            </a:pPr>
            <a:endParaRPr lang="en-US" sz="2650" b="1" spc="-121">
              <a:solidFill>
                <a:srgbClr val="EBF5FE"/>
              </a:solidFill>
              <a:latin typeface="Garet Bold"/>
              <a:ea typeface="Garet Bold"/>
              <a:cs typeface="Garet Bold"/>
              <a:sym typeface="Garet Bold"/>
            </a:endParaRPr>
          </a:p>
        </p:txBody>
      </p:sp>
      <p:grpSp>
        <p:nvGrpSpPr>
          <p:cNvPr id="14" name="Group 14"/>
          <p:cNvGrpSpPr/>
          <p:nvPr/>
        </p:nvGrpSpPr>
        <p:grpSpPr>
          <a:xfrm>
            <a:off x="12053357" y="3968731"/>
            <a:ext cx="2425505" cy="771525"/>
            <a:chOff x="0" y="0"/>
            <a:chExt cx="1277632" cy="406400"/>
          </a:xfrm>
        </p:grpSpPr>
        <p:sp>
          <p:nvSpPr>
            <p:cNvPr id="15" name="Freeform 15"/>
            <p:cNvSpPr/>
            <p:nvPr/>
          </p:nvSpPr>
          <p:spPr>
            <a:xfrm>
              <a:off x="0" y="0"/>
              <a:ext cx="1277632" cy="406400"/>
            </a:xfrm>
            <a:custGeom>
              <a:avLst/>
              <a:gdLst/>
              <a:ahLst/>
              <a:cxnLst/>
              <a:rect l="l" t="t" r="r" b="b"/>
              <a:pathLst>
                <a:path w="1277632" h="406400">
                  <a:moveTo>
                    <a:pt x="1074432" y="0"/>
                  </a:moveTo>
                  <a:cubicBezTo>
                    <a:pt x="1186656" y="0"/>
                    <a:pt x="1277632" y="90976"/>
                    <a:pt x="1277632" y="203200"/>
                  </a:cubicBezTo>
                  <a:cubicBezTo>
                    <a:pt x="1277632" y="315424"/>
                    <a:pt x="1186656" y="406400"/>
                    <a:pt x="1074432" y="406400"/>
                  </a:cubicBezTo>
                  <a:lnTo>
                    <a:pt x="203200" y="406400"/>
                  </a:lnTo>
                  <a:cubicBezTo>
                    <a:pt x="90976" y="406400"/>
                    <a:pt x="0" y="315424"/>
                    <a:pt x="0" y="203200"/>
                  </a:cubicBezTo>
                  <a:cubicBezTo>
                    <a:pt x="0" y="90976"/>
                    <a:pt x="90976" y="0"/>
                    <a:pt x="203200" y="0"/>
                  </a:cubicBezTo>
                  <a:close/>
                </a:path>
              </a:pathLst>
            </a:custGeom>
            <a:gradFill rotWithShape="1">
              <a:gsLst>
                <a:gs pos="0">
                  <a:srgbClr val="5284FF">
                    <a:alpha val="100000"/>
                  </a:srgbClr>
                </a:gs>
                <a:gs pos="100000">
                  <a:srgbClr val="000422">
                    <a:alpha val="100000"/>
                  </a:srgbClr>
                </a:gs>
              </a:gsLst>
              <a:lin ang="0"/>
            </a:gradFill>
            <a:ln w="47625" cap="sq">
              <a:solidFill>
                <a:srgbClr val="FFFFFF"/>
              </a:solidFill>
              <a:prstDash val="solid"/>
              <a:miter/>
            </a:ln>
          </p:spPr>
        </p:sp>
        <p:sp>
          <p:nvSpPr>
            <p:cNvPr id="16" name="TextBox 16"/>
            <p:cNvSpPr txBox="1"/>
            <p:nvPr/>
          </p:nvSpPr>
          <p:spPr>
            <a:xfrm>
              <a:off x="0" y="-28575"/>
              <a:ext cx="1277632" cy="434975"/>
            </a:xfrm>
            <a:prstGeom prst="rect">
              <a:avLst/>
            </a:prstGeom>
          </p:spPr>
          <p:txBody>
            <a:bodyPr lIns="50800" tIns="50800" rIns="50800" bIns="50800" rtlCol="0" anchor="ctr"/>
            <a:lstStyle/>
            <a:p>
              <a:pPr algn="ctr">
                <a:lnSpc>
                  <a:spcPts val="2487"/>
                </a:lnSpc>
              </a:pPr>
              <a:endParaRPr/>
            </a:p>
          </p:txBody>
        </p:sp>
      </p:grpSp>
      <p:sp>
        <p:nvSpPr>
          <p:cNvPr id="17" name="TextBox 17"/>
          <p:cNvSpPr txBox="1"/>
          <p:nvPr/>
        </p:nvSpPr>
        <p:spPr>
          <a:xfrm>
            <a:off x="12665700" y="4107163"/>
            <a:ext cx="1200818" cy="447018"/>
          </a:xfrm>
          <a:prstGeom prst="rect">
            <a:avLst/>
          </a:prstGeom>
        </p:spPr>
        <p:txBody>
          <a:bodyPr lIns="0" tIns="0" rIns="0" bIns="0" rtlCol="0" anchor="t">
            <a:spAutoFit/>
          </a:bodyPr>
          <a:lstStyle/>
          <a:p>
            <a:pPr algn="ctr">
              <a:lnSpc>
                <a:spcPts val="3711"/>
              </a:lnSpc>
              <a:spcBef>
                <a:spcPct val="0"/>
              </a:spcBef>
            </a:pPr>
            <a:r>
              <a:rPr lang="en-US" sz="2650" b="1" spc="-121">
                <a:solidFill>
                  <a:srgbClr val="EBF5FE"/>
                </a:solidFill>
                <a:latin typeface="Garet Bold"/>
                <a:ea typeface="Garet Bold"/>
                <a:cs typeface="Garet Bold"/>
                <a:sym typeface="Garet Bold"/>
              </a:rPr>
              <a:t>01.</a:t>
            </a:r>
          </a:p>
        </p:txBody>
      </p:sp>
      <p:grpSp>
        <p:nvGrpSpPr>
          <p:cNvPr id="18" name="Group 18"/>
          <p:cNvGrpSpPr/>
          <p:nvPr/>
        </p:nvGrpSpPr>
        <p:grpSpPr>
          <a:xfrm>
            <a:off x="3809138" y="4940281"/>
            <a:ext cx="10669723" cy="771525"/>
            <a:chOff x="0" y="0"/>
            <a:chExt cx="5620266" cy="406400"/>
          </a:xfrm>
        </p:grpSpPr>
        <p:sp>
          <p:nvSpPr>
            <p:cNvPr id="19" name="Freeform 19"/>
            <p:cNvSpPr/>
            <p:nvPr/>
          </p:nvSpPr>
          <p:spPr>
            <a:xfrm>
              <a:off x="0" y="0"/>
              <a:ext cx="5620266" cy="406400"/>
            </a:xfrm>
            <a:custGeom>
              <a:avLst/>
              <a:gdLst/>
              <a:ahLst/>
              <a:cxnLst/>
              <a:rect l="l" t="t" r="r" b="b"/>
              <a:pathLst>
                <a:path w="5620266" h="406400">
                  <a:moveTo>
                    <a:pt x="5417066" y="0"/>
                  </a:moveTo>
                  <a:cubicBezTo>
                    <a:pt x="5529290" y="0"/>
                    <a:pt x="5620266" y="90976"/>
                    <a:pt x="5620266" y="203200"/>
                  </a:cubicBezTo>
                  <a:cubicBezTo>
                    <a:pt x="5620266" y="315424"/>
                    <a:pt x="5529290" y="406400"/>
                    <a:pt x="5417066" y="406400"/>
                  </a:cubicBezTo>
                  <a:lnTo>
                    <a:pt x="203200" y="406400"/>
                  </a:lnTo>
                  <a:cubicBezTo>
                    <a:pt x="90976" y="406400"/>
                    <a:pt x="0" y="315424"/>
                    <a:pt x="0" y="203200"/>
                  </a:cubicBezTo>
                  <a:cubicBezTo>
                    <a:pt x="0" y="90976"/>
                    <a:pt x="90976" y="0"/>
                    <a:pt x="203200" y="0"/>
                  </a:cubicBezTo>
                  <a:close/>
                </a:path>
              </a:pathLst>
            </a:custGeom>
            <a:gradFill rotWithShape="1">
              <a:gsLst>
                <a:gs pos="0">
                  <a:srgbClr val="9FCDFF">
                    <a:alpha val="0"/>
                  </a:srgbClr>
                </a:gs>
                <a:gs pos="100000">
                  <a:srgbClr val="3964CD">
                    <a:alpha val="100000"/>
                  </a:srgbClr>
                </a:gs>
              </a:gsLst>
              <a:lin ang="0"/>
            </a:gradFill>
            <a:ln w="47625" cap="sq">
              <a:solidFill>
                <a:srgbClr val="FFFFFF"/>
              </a:solidFill>
              <a:prstDash val="solid"/>
              <a:miter/>
            </a:ln>
          </p:spPr>
        </p:sp>
        <p:sp>
          <p:nvSpPr>
            <p:cNvPr id="20" name="TextBox 20"/>
            <p:cNvSpPr txBox="1"/>
            <p:nvPr/>
          </p:nvSpPr>
          <p:spPr>
            <a:xfrm>
              <a:off x="0" y="-28575"/>
              <a:ext cx="5620266" cy="434975"/>
            </a:xfrm>
            <a:prstGeom prst="rect">
              <a:avLst/>
            </a:prstGeom>
          </p:spPr>
          <p:txBody>
            <a:bodyPr lIns="50800" tIns="50800" rIns="50800" bIns="50800" rtlCol="0" anchor="ctr"/>
            <a:lstStyle/>
            <a:p>
              <a:pPr algn="ctr">
                <a:lnSpc>
                  <a:spcPts val="2487"/>
                </a:lnSpc>
              </a:pPr>
              <a:endParaRPr/>
            </a:p>
          </p:txBody>
        </p:sp>
      </p:grpSp>
      <p:sp>
        <p:nvSpPr>
          <p:cNvPr id="21" name="TextBox 21"/>
          <p:cNvSpPr txBox="1"/>
          <p:nvPr/>
        </p:nvSpPr>
        <p:spPr>
          <a:xfrm>
            <a:off x="4204107" y="5078713"/>
            <a:ext cx="7954505" cy="913743"/>
          </a:xfrm>
          <a:prstGeom prst="rect">
            <a:avLst/>
          </a:prstGeom>
        </p:spPr>
        <p:txBody>
          <a:bodyPr lIns="0" tIns="0" rIns="0" bIns="0" rtlCol="0" anchor="t">
            <a:spAutoFit/>
          </a:bodyPr>
          <a:lstStyle/>
          <a:p>
            <a:pPr algn="l">
              <a:lnSpc>
                <a:spcPts val="3711"/>
              </a:lnSpc>
            </a:pPr>
            <a:r>
              <a:rPr lang="en-US" sz="2650" b="1" spc="-121">
                <a:solidFill>
                  <a:srgbClr val="EBF5FE"/>
                </a:solidFill>
                <a:latin typeface="Garet Bold"/>
                <a:ea typeface="Garet Bold"/>
                <a:cs typeface="Garet Bold"/>
                <a:sym typeface="Garet Bold"/>
              </a:rPr>
              <a:t>Fluidez en la interfaz (FPS-Frames per Second)</a:t>
            </a:r>
          </a:p>
          <a:p>
            <a:pPr algn="l">
              <a:lnSpc>
                <a:spcPts val="3711"/>
              </a:lnSpc>
              <a:spcBef>
                <a:spcPct val="0"/>
              </a:spcBef>
            </a:pPr>
            <a:endParaRPr lang="en-US" sz="2650" b="1" spc="-121">
              <a:solidFill>
                <a:srgbClr val="EBF5FE"/>
              </a:solidFill>
              <a:latin typeface="Garet Bold"/>
              <a:ea typeface="Garet Bold"/>
              <a:cs typeface="Garet Bold"/>
              <a:sym typeface="Garet Bold"/>
            </a:endParaRPr>
          </a:p>
        </p:txBody>
      </p:sp>
      <p:grpSp>
        <p:nvGrpSpPr>
          <p:cNvPr id="22" name="Group 22"/>
          <p:cNvGrpSpPr/>
          <p:nvPr/>
        </p:nvGrpSpPr>
        <p:grpSpPr>
          <a:xfrm>
            <a:off x="12053357" y="4940281"/>
            <a:ext cx="2425505" cy="771525"/>
            <a:chOff x="0" y="0"/>
            <a:chExt cx="1277632" cy="406400"/>
          </a:xfrm>
        </p:grpSpPr>
        <p:sp>
          <p:nvSpPr>
            <p:cNvPr id="23" name="Freeform 23"/>
            <p:cNvSpPr/>
            <p:nvPr/>
          </p:nvSpPr>
          <p:spPr>
            <a:xfrm>
              <a:off x="0" y="0"/>
              <a:ext cx="1277632" cy="406400"/>
            </a:xfrm>
            <a:custGeom>
              <a:avLst/>
              <a:gdLst/>
              <a:ahLst/>
              <a:cxnLst/>
              <a:rect l="l" t="t" r="r" b="b"/>
              <a:pathLst>
                <a:path w="1277632" h="406400">
                  <a:moveTo>
                    <a:pt x="1074432" y="0"/>
                  </a:moveTo>
                  <a:cubicBezTo>
                    <a:pt x="1186656" y="0"/>
                    <a:pt x="1277632" y="90976"/>
                    <a:pt x="1277632" y="203200"/>
                  </a:cubicBezTo>
                  <a:cubicBezTo>
                    <a:pt x="1277632" y="315424"/>
                    <a:pt x="1186656" y="406400"/>
                    <a:pt x="1074432" y="406400"/>
                  </a:cubicBezTo>
                  <a:lnTo>
                    <a:pt x="203200" y="406400"/>
                  </a:lnTo>
                  <a:cubicBezTo>
                    <a:pt x="90976" y="406400"/>
                    <a:pt x="0" y="315424"/>
                    <a:pt x="0" y="203200"/>
                  </a:cubicBezTo>
                  <a:cubicBezTo>
                    <a:pt x="0" y="90976"/>
                    <a:pt x="90976" y="0"/>
                    <a:pt x="203200" y="0"/>
                  </a:cubicBezTo>
                  <a:close/>
                </a:path>
              </a:pathLst>
            </a:custGeom>
            <a:gradFill rotWithShape="1">
              <a:gsLst>
                <a:gs pos="0">
                  <a:srgbClr val="5284FF">
                    <a:alpha val="100000"/>
                  </a:srgbClr>
                </a:gs>
                <a:gs pos="100000">
                  <a:srgbClr val="000422">
                    <a:alpha val="100000"/>
                  </a:srgbClr>
                </a:gs>
              </a:gsLst>
              <a:lin ang="0"/>
            </a:gradFill>
            <a:ln w="47625" cap="sq">
              <a:solidFill>
                <a:srgbClr val="FFFFFF"/>
              </a:solidFill>
              <a:prstDash val="solid"/>
              <a:miter/>
            </a:ln>
          </p:spPr>
        </p:sp>
        <p:sp>
          <p:nvSpPr>
            <p:cNvPr id="24" name="TextBox 24"/>
            <p:cNvSpPr txBox="1"/>
            <p:nvPr/>
          </p:nvSpPr>
          <p:spPr>
            <a:xfrm>
              <a:off x="0" y="-28575"/>
              <a:ext cx="1277632" cy="434975"/>
            </a:xfrm>
            <a:prstGeom prst="rect">
              <a:avLst/>
            </a:prstGeom>
          </p:spPr>
          <p:txBody>
            <a:bodyPr lIns="50800" tIns="50800" rIns="50800" bIns="50800" rtlCol="0" anchor="ctr"/>
            <a:lstStyle/>
            <a:p>
              <a:pPr algn="ctr">
                <a:lnSpc>
                  <a:spcPts val="2487"/>
                </a:lnSpc>
              </a:pPr>
              <a:endParaRPr/>
            </a:p>
          </p:txBody>
        </p:sp>
      </p:grpSp>
      <p:sp>
        <p:nvSpPr>
          <p:cNvPr id="25" name="TextBox 25"/>
          <p:cNvSpPr txBox="1"/>
          <p:nvPr/>
        </p:nvSpPr>
        <p:spPr>
          <a:xfrm>
            <a:off x="12665700" y="5078713"/>
            <a:ext cx="1200818" cy="447018"/>
          </a:xfrm>
          <a:prstGeom prst="rect">
            <a:avLst/>
          </a:prstGeom>
        </p:spPr>
        <p:txBody>
          <a:bodyPr lIns="0" tIns="0" rIns="0" bIns="0" rtlCol="0" anchor="t">
            <a:spAutoFit/>
          </a:bodyPr>
          <a:lstStyle/>
          <a:p>
            <a:pPr algn="ctr">
              <a:lnSpc>
                <a:spcPts val="3711"/>
              </a:lnSpc>
              <a:spcBef>
                <a:spcPct val="0"/>
              </a:spcBef>
            </a:pPr>
            <a:r>
              <a:rPr lang="en-US" sz="2650" b="1" spc="-121">
                <a:solidFill>
                  <a:srgbClr val="EBF5FE"/>
                </a:solidFill>
                <a:latin typeface="Garet Bold"/>
                <a:ea typeface="Garet Bold"/>
                <a:cs typeface="Garet Bold"/>
                <a:sym typeface="Garet Bold"/>
              </a:rPr>
              <a:t>02.</a:t>
            </a:r>
          </a:p>
        </p:txBody>
      </p:sp>
      <p:grpSp>
        <p:nvGrpSpPr>
          <p:cNvPr id="26" name="Group 26"/>
          <p:cNvGrpSpPr/>
          <p:nvPr/>
        </p:nvGrpSpPr>
        <p:grpSpPr>
          <a:xfrm>
            <a:off x="3809138" y="5911831"/>
            <a:ext cx="10669723" cy="771525"/>
            <a:chOff x="0" y="0"/>
            <a:chExt cx="5620266" cy="406400"/>
          </a:xfrm>
        </p:grpSpPr>
        <p:sp>
          <p:nvSpPr>
            <p:cNvPr id="27" name="Freeform 27"/>
            <p:cNvSpPr/>
            <p:nvPr/>
          </p:nvSpPr>
          <p:spPr>
            <a:xfrm>
              <a:off x="0" y="0"/>
              <a:ext cx="5620266" cy="406400"/>
            </a:xfrm>
            <a:custGeom>
              <a:avLst/>
              <a:gdLst/>
              <a:ahLst/>
              <a:cxnLst/>
              <a:rect l="l" t="t" r="r" b="b"/>
              <a:pathLst>
                <a:path w="5620266" h="406400">
                  <a:moveTo>
                    <a:pt x="5417066" y="0"/>
                  </a:moveTo>
                  <a:cubicBezTo>
                    <a:pt x="5529290" y="0"/>
                    <a:pt x="5620266" y="90976"/>
                    <a:pt x="5620266" y="203200"/>
                  </a:cubicBezTo>
                  <a:cubicBezTo>
                    <a:pt x="5620266" y="315424"/>
                    <a:pt x="5529290" y="406400"/>
                    <a:pt x="5417066" y="406400"/>
                  </a:cubicBezTo>
                  <a:lnTo>
                    <a:pt x="203200" y="406400"/>
                  </a:lnTo>
                  <a:cubicBezTo>
                    <a:pt x="90976" y="406400"/>
                    <a:pt x="0" y="315424"/>
                    <a:pt x="0" y="203200"/>
                  </a:cubicBezTo>
                  <a:cubicBezTo>
                    <a:pt x="0" y="90976"/>
                    <a:pt x="90976" y="0"/>
                    <a:pt x="203200" y="0"/>
                  </a:cubicBezTo>
                  <a:close/>
                </a:path>
              </a:pathLst>
            </a:custGeom>
            <a:gradFill rotWithShape="1">
              <a:gsLst>
                <a:gs pos="0">
                  <a:srgbClr val="9FCDFF">
                    <a:alpha val="0"/>
                  </a:srgbClr>
                </a:gs>
                <a:gs pos="100000">
                  <a:srgbClr val="3964CD">
                    <a:alpha val="100000"/>
                  </a:srgbClr>
                </a:gs>
              </a:gsLst>
              <a:lin ang="0"/>
            </a:gradFill>
            <a:ln w="47625" cap="sq">
              <a:solidFill>
                <a:srgbClr val="FFFFFF"/>
              </a:solidFill>
              <a:prstDash val="solid"/>
              <a:miter/>
            </a:ln>
          </p:spPr>
        </p:sp>
        <p:sp>
          <p:nvSpPr>
            <p:cNvPr id="28" name="TextBox 28"/>
            <p:cNvSpPr txBox="1"/>
            <p:nvPr/>
          </p:nvSpPr>
          <p:spPr>
            <a:xfrm>
              <a:off x="0" y="-28575"/>
              <a:ext cx="5620266" cy="434975"/>
            </a:xfrm>
            <a:prstGeom prst="rect">
              <a:avLst/>
            </a:prstGeom>
          </p:spPr>
          <p:txBody>
            <a:bodyPr lIns="50800" tIns="50800" rIns="50800" bIns="50800" rtlCol="0" anchor="ctr"/>
            <a:lstStyle/>
            <a:p>
              <a:pPr algn="ctr">
                <a:lnSpc>
                  <a:spcPts val="2487"/>
                </a:lnSpc>
              </a:pPr>
              <a:endParaRPr/>
            </a:p>
          </p:txBody>
        </p:sp>
      </p:grpSp>
      <p:sp>
        <p:nvSpPr>
          <p:cNvPr id="29" name="TextBox 29"/>
          <p:cNvSpPr txBox="1"/>
          <p:nvPr/>
        </p:nvSpPr>
        <p:spPr>
          <a:xfrm>
            <a:off x="4204107" y="6050263"/>
            <a:ext cx="7954505" cy="447018"/>
          </a:xfrm>
          <a:prstGeom prst="rect">
            <a:avLst/>
          </a:prstGeom>
        </p:spPr>
        <p:txBody>
          <a:bodyPr lIns="0" tIns="0" rIns="0" bIns="0" rtlCol="0" anchor="t">
            <a:spAutoFit/>
          </a:bodyPr>
          <a:lstStyle/>
          <a:p>
            <a:pPr algn="ctr">
              <a:lnSpc>
                <a:spcPts val="3711"/>
              </a:lnSpc>
              <a:spcBef>
                <a:spcPct val="0"/>
              </a:spcBef>
            </a:pPr>
            <a:r>
              <a:rPr lang="en-US" sz="2650" b="1" spc="-121">
                <a:solidFill>
                  <a:srgbClr val="EBF5FE"/>
                </a:solidFill>
                <a:latin typeface="Garet Bold"/>
                <a:ea typeface="Garet Bold"/>
                <a:cs typeface="Garet Bold"/>
                <a:sym typeface="Garet Bold"/>
              </a:rPr>
              <a:t>Consumo de batería</a:t>
            </a:r>
          </a:p>
        </p:txBody>
      </p:sp>
      <p:grpSp>
        <p:nvGrpSpPr>
          <p:cNvPr id="30" name="Group 30"/>
          <p:cNvGrpSpPr/>
          <p:nvPr/>
        </p:nvGrpSpPr>
        <p:grpSpPr>
          <a:xfrm>
            <a:off x="12053357" y="5911831"/>
            <a:ext cx="2425505" cy="771525"/>
            <a:chOff x="0" y="0"/>
            <a:chExt cx="1277632" cy="406400"/>
          </a:xfrm>
        </p:grpSpPr>
        <p:sp>
          <p:nvSpPr>
            <p:cNvPr id="31" name="Freeform 31"/>
            <p:cNvSpPr/>
            <p:nvPr/>
          </p:nvSpPr>
          <p:spPr>
            <a:xfrm>
              <a:off x="0" y="0"/>
              <a:ext cx="1277632" cy="406400"/>
            </a:xfrm>
            <a:custGeom>
              <a:avLst/>
              <a:gdLst/>
              <a:ahLst/>
              <a:cxnLst/>
              <a:rect l="l" t="t" r="r" b="b"/>
              <a:pathLst>
                <a:path w="1277632" h="406400">
                  <a:moveTo>
                    <a:pt x="1074432" y="0"/>
                  </a:moveTo>
                  <a:cubicBezTo>
                    <a:pt x="1186656" y="0"/>
                    <a:pt x="1277632" y="90976"/>
                    <a:pt x="1277632" y="203200"/>
                  </a:cubicBezTo>
                  <a:cubicBezTo>
                    <a:pt x="1277632" y="315424"/>
                    <a:pt x="1186656" y="406400"/>
                    <a:pt x="1074432" y="406400"/>
                  </a:cubicBezTo>
                  <a:lnTo>
                    <a:pt x="203200" y="406400"/>
                  </a:lnTo>
                  <a:cubicBezTo>
                    <a:pt x="90976" y="406400"/>
                    <a:pt x="0" y="315424"/>
                    <a:pt x="0" y="203200"/>
                  </a:cubicBezTo>
                  <a:cubicBezTo>
                    <a:pt x="0" y="90976"/>
                    <a:pt x="90976" y="0"/>
                    <a:pt x="203200" y="0"/>
                  </a:cubicBezTo>
                  <a:close/>
                </a:path>
              </a:pathLst>
            </a:custGeom>
            <a:gradFill rotWithShape="1">
              <a:gsLst>
                <a:gs pos="0">
                  <a:srgbClr val="5284FF">
                    <a:alpha val="100000"/>
                  </a:srgbClr>
                </a:gs>
                <a:gs pos="100000">
                  <a:srgbClr val="000422">
                    <a:alpha val="100000"/>
                  </a:srgbClr>
                </a:gs>
              </a:gsLst>
              <a:lin ang="0"/>
            </a:gradFill>
            <a:ln w="47625" cap="sq">
              <a:solidFill>
                <a:srgbClr val="FFFFFF"/>
              </a:solidFill>
              <a:prstDash val="solid"/>
              <a:miter/>
            </a:ln>
          </p:spPr>
        </p:sp>
        <p:sp>
          <p:nvSpPr>
            <p:cNvPr id="32" name="TextBox 32"/>
            <p:cNvSpPr txBox="1"/>
            <p:nvPr/>
          </p:nvSpPr>
          <p:spPr>
            <a:xfrm>
              <a:off x="0" y="-28575"/>
              <a:ext cx="1277632" cy="434975"/>
            </a:xfrm>
            <a:prstGeom prst="rect">
              <a:avLst/>
            </a:prstGeom>
          </p:spPr>
          <p:txBody>
            <a:bodyPr lIns="50800" tIns="50800" rIns="50800" bIns="50800" rtlCol="0" anchor="ctr"/>
            <a:lstStyle/>
            <a:p>
              <a:pPr algn="ctr">
                <a:lnSpc>
                  <a:spcPts val="2487"/>
                </a:lnSpc>
              </a:pPr>
              <a:endParaRPr/>
            </a:p>
          </p:txBody>
        </p:sp>
      </p:grpSp>
      <p:sp>
        <p:nvSpPr>
          <p:cNvPr id="33" name="TextBox 33"/>
          <p:cNvSpPr txBox="1"/>
          <p:nvPr/>
        </p:nvSpPr>
        <p:spPr>
          <a:xfrm>
            <a:off x="12665700" y="6050263"/>
            <a:ext cx="1200818" cy="447018"/>
          </a:xfrm>
          <a:prstGeom prst="rect">
            <a:avLst/>
          </a:prstGeom>
        </p:spPr>
        <p:txBody>
          <a:bodyPr lIns="0" tIns="0" rIns="0" bIns="0" rtlCol="0" anchor="t">
            <a:spAutoFit/>
          </a:bodyPr>
          <a:lstStyle/>
          <a:p>
            <a:pPr algn="ctr">
              <a:lnSpc>
                <a:spcPts val="3711"/>
              </a:lnSpc>
              <a:spcBef>
                <a:spcPct val="0"/>
              </a:spcBef>
            </a:pPr>
            <a:r>
              <a:rPr lang="en-US" sz="2650" b="1" spc="-121">
                <a:solidFill>
                  <a:srgbClr val="EBF5FE"/>
                </a:solidFill>
                <a:latin typeface="Garet Bold"/>
                <a:ea typeface="Garet Bold"/>
                <a:cs typeface="Garet Bold"/>
                <a:sym typeface="Garet Bold"/>
              </a:rPr>
              <a:t>03.</a:t>
            </a:r>
          </a:p>
        </p:txBody>
      </p:sp>
      <p:grpSp>
        <p:nvGrpSpPr>
          <p:cNvPr id="34" name="Group 34"/>
          <p:cNvGrpSpPr/>
          <p:nvPr/>
        </p:nvGrpSpPr>
        <p:grpSpPr>
          <a:xfrm>
            <a:off x="3809138" y="6883381"/>
            <a:ext cx="10669723" cy="771525"/>
            <a:chOff x="0" y="0"/>
            <a:chExt cx="5620266" cy="406400"/>
          </a:xfrm>
        </p:grpSpPr>
        <p:sp>
          <p:nvSpPr>
            <p:cNvPr id="35" name="Freeform 35"/>
            <p:cNvSpPr/>
            <p:nvPr/>
          </p:nvSpPr>
          <p:spPr>
            <a:xfrm>
              <a:off x="0" y="0"/>
              <a:ext cx="5620266" cy="406400"/>
            </a:xfrm>
            <a:custGeom>
              <a:avLst/>
              <a:gdLst/>
              <a:ahLst/>
              <a:cxnLst/>
              <a:rect l="l" t="t" r="r" b="b"/>
              <a:pathLst>
                <a:path w="5620266" h="406400">
                  <a:moveTo>
                    <a:pt x="5417066" y="0"/>
                  </a:moveTo>
                  <a:cubicBezTo>
                    <a:pt x="5529290" y="0"/>
                    <a:pt x="5620266" y="90976"/>
                    <a:pt x="5620266" y="203200"/>
                  </a:cubicBezTo>
                  <a:cubicBezTo>
                    <a:pt x="5620266" y="315424"/>
                    <a:pt x="5529290" y="406400"/>
                    <a:pt x="5417066" y="406400"/>
                  </a:cubicBezTo>
                  <a:lnTo>
                    <a:pt x="203200" y="406400"/>
                  </a:lnTo>
                  <a:cubicBezTo>
                    <a:pt x="90976" y="406400"/>
                    <a:pt x="0" y="315424"/>
                    <a:pt x="0" y="203200"/>
                  </a:cubicBezTo>
                  <a:cubicBezTo>
                    <a:pt x="0" y="90976"/>
                    <a:pt x="90976" y="0"/>
                    <a:pt x="203200" y="0"/>
                  </a:cubicBezTo>
                  <a:close/>
                </a:path>
              </a:pathLst>
            </a:custGeom>
            <a:gradFill rotWithShape="1">
              <a:gsLst>
                <a:gs pos="0">
                  <a:srgbClr val="9FCDFF">
                    <a:alpha val="0"/>
                  </a:srgbClr>
                </a:gs>
                <a:gs pos="100000">
                  <a:srgbClr val="3964CD">
                    <a:alpha val="100000"/>
                  </a:srgbClr>
                </a:gs>
              </a:gsLst>
              <a:lin ang="0"/>
            </a:gradFill>
            <a:ln w="47625" cap="sq">
              <a:solidFill>
                <a:srgbClr val="FFFFFF"/>
              </a:solidFill>
              <a:prstDash val="solid"/>
              <a:miter/>
            </a:ln>
          </p:spPr>
        </p:sp>
        <p:sp>
          <p:nvSpPr>
            <p:cNvPr id="36" name="TextBox 36"/>
            <p:cNvSpPr txBox="1"/>
            <p:nvPr/>
          </p:nvSpPr>
          <p:spPr>
            <a:xfrm>
              <a:off x="0" y="-28575"/>
              <a:ext cx="5620266" cy="434975"/>
            </a:xfrm>
            <a:prstGeom prst="rect">
              <a:avLst/>
            </a:prstGeom>
          </p:spPr>
          <p:txBody>
            <a:bodyPr lIns="50800" tIns="50800" rIns="50800" bIns="50800" rtlCol="0" anchor="ctr"/>
            <a:lstStyle/>
            <a:p>
              <a:pPr algn="ctr">
                <a:lnSpc>
                  <a:spcPts val="2487"/>
                </a:lnSpc>
              </a:pPr>
              <a:endParaRPr/>
            </a:p>
          </p:txBody>
        </p:sp>
      </p:grpSp>
      <p:sp>
        <p:nvSpPr>
          <p:cNvPr id="37" name="TextBox 37"/>
          <p:cNvSpPr txBox="1"/>
          <p:nvPr/>
        </p:nvSpPr>
        <p:spPr>
          <a:xfrm>
            <a:off x="4204107" y="7021813"/>
            <a:ext cx="7954505" cy="447018"/>
          </a:xfrm>
          <a:prstGeom prst="rect">
            <a:avLst/>
          </a:prstGeom>
        </p:spPr>
        <p:txBody>
          <a:bodyPr lIns="0" tIns="0" rIns="0" bIns="0" rtlCol="0" anchor="t">
            <a:spAutoFit/>
          </a:bodyPr>
          <a:lstStyle/>
          <a:p>
            <a:pPr algn="ctr">
              <a:lnSpc>
                <a:spcPts val="3711"/>
              </a:lnSpc>
              <a:spcBef>
                <a:spcPct val="0"/>
              </a:spcBef>
            </a:pPr>
            <a:r>
              <a:rPr lang="en-US" sz="2650" b="1" spc="-121">
                <a:solidFill>
                  <a:srgbClr val="EBF5FE"/>
                </a:solidFill>
                <a:latin typeface="Garet Bold"/>
                <a:ea typeface="Garet Bold"/>
                <a:cs typeface="Garet Bold"/>
                <a:sym typeface="Garet Bold"/>
              </a:rPr>
              <a:t>Uso de memoria (RAM)</a:t>
            </a:r>
          </a:p>
        </p:txBody>
      </p:sp>
      <p:grpSp>
        <p:nvGrpSpPr>
          <p:cNvPr id="38" name="Group 38"/>
          <p:cNvGrpSpPr/>
          <p:nvPr/>
        </p:nvGrpSpPr>
        <p:grpSpPr>
          <a:xfrm>
            <a:off x="12053357" y="6883381"/>
            <a:ext cx="2425505" cy="771525"/>
            <a:chOff x="0" y="0"/>
            <a:chExt cx="1277632" cy="406400"/>
          </a:xfrm>
        </p:grpSpPr>
        <p:sp>
          <p:nvSpPr>
            <p:cNvPr id="39" name="Freeform 39"/>
            <p:cNvSpPr/>
            <p:nvPr/>
          </p:nvSpPr>
          <p:spPr>
            <a:xfrm>
              <a:off x="0" y="0"/>
              <a:ext cx="1277632" cy="406400"/>
            </a:xfrm>
            <a:custGeom>
              <a:avLst/>
              <a:gdLst/>
              <a:ahLst/>
              <a:cxnLst/>
              <a:rect l="l" t="t" r="r" b="b"/>
              <a:pathLst>
                <a:path w="1277632" h="406400">
                  <a:moveTo>
                    <a:pt x="1074432" y="0"/>
                  </a:moveTo>
                  <a:cubicBezTo>
                    <a:pt x="1186656" y="0"/>
                    <a:pt x="1277632" y="90976"/>
                    <a:pt x="1277632" y="203200"/>
                  </a:cubicBezTo>
                  <a:cubicBezTo>
                    <a:pt x="1277632" y="315424"/>
                    <a:pt x="1186656" y="406400"/>
                    <a:pt x="1074432" y="406400"/>
                  </a:cubicBezTo>
                  <a:lnTo>
                    <a:pt x="203200" y="406400"/>
                  </a:lnTo>
                  <a:cubicBezTo>
                    <a:pt x="90976" y="406400"/>
                    <a:pt x="0" y="315424"/>
                    <a:pt x="0" y="203200"/>
                  </a:cubicBezTo>
                  <a:cubicBezTo>
                    <a:pt x="0" y="90976"/>
                    <a:pt x="90976" y="0"/>
                    <a:pt x="203200" y="0"/>
                  </a:cubicBezTo>
                  <a:close/>
                </a:path>
              </a:pathLst>
            </a:custGeom>
            <a:gradFill rotWithShape="1">
              <a:gsLst>
                <a:gs pos="0">
                  <a:srgbClr val="5284FF">
                    <a:alpha val="100000"/>
                  </a:srgbClr>
                </a:gs>
                <a:gs pos="100000">
                  <a:srgbClr val="000422">
                    <a:alpha val="100000"/>
                  </a:srgbClr>
                </a:gs>
              </a:gsLst>
              <a:lin ang="0"/>
            </a:gradFill>
            <a:ln w="47625" cap="sq">
              <a:solidFill>
                <a:srgbClr val="FFFFFF"/>
              </a:solidFill>
              <a:prstDash val="solid"/>
              <a:miter/>
            </a:ln>
          </p:spPr>
        </p:sp>
        <p:sp>
          <p:nvSpPr>
            <p:cNvPr id="40" name="TextBox 40"/>
            <p:cNvSpPr txBox="1"/>
            <p:nvPr/>
          </p:nvSpPr>
          <p:spPr>
            <a:xfrm>
              <a:off x="0" y="-28575"/>
              <a:ext cx="1277632" cy="434975"/>
            </a:xfrm>
            <a:prstGeom prst="rect">
              <a:avLst/>
            </a:prstGeom>
          </p:spPr>
          <p:txBody>
            <a:bodyPr lIns="50800" tIns="50800" rIns="50800" bIns="50800" rtlCol="0" anchor="ctr"/>
            <a:lstStyle/>
            <a:p>
              <a:pPr algn="ctr">
                <a:lnSpc>
                  <a:spcPts val="2487"/>
                </a:lnSpc>
              </a:pPr>
              <a:endParaRPr/>
            </a:p>
          </p:txBody>
        </p:sp>
      </p:grpSp>
      <p:sp>
        <p:nvSpPr>
          <p:cNvPr id="41" name="TextBox 41"/>
          <p:cNvSpPr txBox="1"/>
          <p:nvPr/>
        </p:nvSpPr>
        <p:spPr>
          <a:xfrm>
            <a:off x="12665700" y="7021813"/>
            <a:ext cx="1200818" cy="447018"/>
          </a:xfrm>
          <a:prstGeom prst="rect">
            <a:avLst/>
          </a:prstGeom>
        </p:spPr>
        <p:txBody>
          <a:bodyPr lIns="0" tIns="0" rIns="0" bIns="0" rtlCol="0" anchor="t">
            <a:spAutoFit/>
          </a:bodyPr>
          <a:lstStyle/>
          <a:p>
            <a:pPr algn="ctr">
              <a:lnSpc>
                <a:spcPts val="3711"/>
              </a:lnSpc>
              <a:spcBef>
                <a:spcPct val="0"/>
              </a:spcBef>
            </a:pPr>
            <a:r>
              <a:rPr lang="en-US" sz="2650" b="1" spc="-121">
                <a:solidFill>
                  <a:srgbClr val="EBF5FE"/>
                </a:solidFill>
                <a:latin typeface="Garet Bold"/>
                <a:ea typeface="Garet Bold"/>
                <a:cs typeface="Garet Bold"/>
                <a:sym typeface="Garet Bold"/>
              </a:rPr>
              <a:t>04.</a:t>
            </a:r>
          </a:p>
        </p:txBody>
      </p:sp>
      <p:grpSp>
        <p:nvGrpSpPr>
          <p:cNvPr id="42" name="Group 42"/>
          <p:cNvGrpSpPr/>
          <p:nvPr/>
        </p:nvGrpSpPr>
        <p:grpSpPr>
          <a:xfrm>
            <a:off x="3809138" y="7854931"/>
            <a:ext cx="10669723" cy="771525"/>
            <a:chOff x="0" y="0"/>
            <a:chExt cx="5620266" cy="406400"/>
          </a:xfrm>
        </p:grpSpPr>
        <p:sp>
          <p:nvSpPr>
            <p:cNvPr id="43" name="Freeform 43"/>
            <p:cNvSpPr/>
            <p:nvPr/>
          </p:nvSpPr>
          <p:spPr>
            <a:xfrm>
              <a:off x="0" y="0"/>
              <a:ext cx="5620266" cy="406400"/>
            </a:xfrm>
            <a:custGeom>
              <a:avLst/>
              <a:gdLst/>
              <a:ahLst/>
              <a:cxnLst/>
              <a:rect l="l" t="t" r="r" b="b"/>
              <a:pathLst>
                <a:path w="5620266" h="406400">
                  <a:moveTo>
                    <a:pt x="5417066" y="0"/>
                  </a:moveTo>
                  <a:cubicBezTo>
                    <a:pt x="5529290" y="0"/>
                    <a:pt x="5620266" y="90976"/>
                    <a:pt x="5620266" y="203200"/>
                  </a:cubicBezTo>
                  <a:cubicBezTo>
                    <a:pt x="5620266" y="315424"/>
                    <a:pt x="5529290" y="406400"/>
                    <a:pt x="5417066" y="406400"/>
                  </a:cubicBezTo>
                  <a:lnTo>
                    <a:pt x="203200" y="406400"/>
                  </a:lnTo>
                  <a:cubicBezTo>
                    <a:pt x="90976" y="406400"/>
                    <a:pt x="0" y="315424"/>
                    <a:pt x="0" y="203200"/>
                  </a:cubicBezTo>
                  <a:cubicBezTo>
                    <a:pt x="0" y="90976"/>
                    <a:pt x="90976" y="0"/>
                    <a:pt x="203200" y="0"/>
                  </a:cubicBezTo>
                  <a:close/>
                </a:path>
              </a:pathLst>
            </a:custGeom>
            <a:gradFill rotWithShape="1">
              <a:gsLst>
                <a:gs pos="0">
                  <a:srgbClr val="9FCDFF">
                    <a:alpha val="0"/>
                  </a:srgbClr>
                </a:gs>
                <a:gs pos="100000">
                  <a:srgbClr val="3964CD">
                    <a:alpha val="100000"/>
                  </a:srgbClr>
                </a:gs>
              </a:gsLst>
              <a:lin ang="0"/>
            </a:gradFill>
            <a:ln w="47625" cap="sq">
              <a:solidFill>
                <a:srgbClr val="FFFFFF"/>
              </a:solidFill>
              <a:prstDash val="solid"/>
              <a:miter/>
            </a:ln>
          </p:spPr>
        </p:sp>
        <p:sp>
          <p:nvSpPr>
            <p:cNvPr id="44" name="TextBox 44"/>
            <p:cNvSpPr txBox="1"/>
            <p:nvPr/>
          </p:nvSpPr>
          <p:spPr>
            <a:xfrm>
              <a:off x="0" y="-28575"/>
              <a:ext cx="5620266" cy="434975"/>
            </a:xfrm>
            <a:prstGeom prst="rect">
              <a:avLst/>
            </a:prstGeom>
          </p:spPr>
          <p:txBody>
            <a:bodyPr lIns="50800" tIns="50800" rIns="50800" bIns="50800" rtlCol="0" anchor="ctr"/>
            <a:lstStyle/>
            <a:p>
              <a:pPr algn="ctr">
                <a:lnSpc>
                  <a:spcPts val="2487"/>
                </a:lnSpc>
              </a:pPr>
              <a:endParaRPr/>
            </a:p>
          </p:txBody>
        </p:sp>
      </p:grpSp>
      <p:sp>
        <p:nvSpPr>
          <p:cNvPr id="45" name="TextBox 45"/>
          <p:cNvSpPr txBox="1"/>
          <p:nvPr/>
        </p:nvSpPr>
        <p:spPr>
          <a:xfrm>
            <a:off x="4204107" y="7993363"/>
            <a:ext cx="7954505" cy="447018"/>
          </a:xfrm>
          <a:prstGeom prst="rect">
            <a:avLst/>
          </a:prstGeom>
        </p:spPr>
        <p:txBody>
          <a:bodyPr lIns="0" tIns="0" rIns="0" bIns="0" rtlCol="0" anchor="t">
            <a:spAutoFit/>
          </a:bodyPr>
          <a:lstStyle/>
          <a:p>
            <a:pPr algn="ctr">
              <a:lnSpc>
                <a:spcPts val="3711"/>
              </a:lnSpc>
              <a:spcBef>
                <a:spcPct val="0"/>
              </a:spcBef>
            </a:pPr>
            <a:r>
              <a:rPr lang="en-US" sz="2650" b="1" spc="-121">
                <a:solidFill>
                  <a:srgbClr val="EBF5FE"/>
                </a:solidFill>
                <a:latin typeface="Garet Bold"/>
                <a:ea typeface="Garet Bold"/>
                <a:cs typeface="Garet Bold"/>
                <a:sym typeface="Garet Bold"/>
              </a:rPr>
              <a:t>Consumo de datos móviles</a:t>
            </a:r>
          </a:p>
        </p:txBody>
      </p:sp>
      <p:grpSp>
        <p:nvGrpSpPr>
          <p:cNvPr id="46" name="Group 46"/>
          <p:cNvGrpSpPr/>
          <p:nvPr/>
        </p:nvGrpSpPr>
        <p:grpSpPr>
          <a:xfrm>
            <a:off x="12053357" y="7854931"/>
            <a:ext cx="2425505" cy="771525"/>
            <a:chOff x="0" y="0"/>
            <a:chExt cx="1277632" cy="406400"/>
          </a:xfrm>
        </p:grpSpPr>
        <p:sp>
          <p:nvSpPr>
            <p:cNvPr id="47" name="Freeform 47"/>
            <p:cNvSpPr/>
            <p:nvPr/>
          </p:nvSpPr>
          <p:spPr>
            <a:xfrm>
              <a:off x="0" y="0"/>
              <a:ext cx="1277632" cy="406400"/>
            </a:xfrm>
            <a:custGeom>
              <a:avLst/>
              <a:gdLst/>
              <a:ahLst/>
              <a:cxnLst/>
              <a:rect l="l" t="t" r="r" b="b"/>
              <a:pathLst>
                <a:path w="1277632" h="406400">
                  <a:moveTo>
                    <a:pt x="1074432" y="0"/>
                  </a:moveTo>
                  <a:cubicBezTo>
                    <a:pt x="1186656" y="0"/>
                    <a:pt x="1277632" y="90976"/>
                    <a:pt x="1277632" y="203200"/>
                  </a:cubicBezTo>
                  <a:cubicBezTo>
                    <a:pt x="1277632" y="315424"/>
                    <a:pt x="1186656" y="406400"/>
                    <a:pt x="1074432" y="406400"/>
                  </a:cubicBezTo>
                  <a:lnTo>
                    <a:pt x="203200" y="406400"/>
                  </a:lnTo>
                  <a:cubicBezTo>
                    <a:pt x="90976" y="406400"/>
                    <a:pt x="0" y="315424"/>
                    <a:pt x="0" y="203200"/>
                  </a:cubicBezTo>
                  <a:cubicBezTo>
                    <a:pt x="0" y="90976"/>
                    <a:pt x="90976" y="0"/>
                    <a:pt x="203200" y="0"/>
                  </a:cubicBezTo>
                  <a:close/>
                </a:path>
              </a:pathLst>
            </a:custGeom>
            <a:gradFill rotWithShape="1">
              <a:gsLst>
                <a:gs pos="0">
                  <a:srgbClr val="5284FF">
                    <a:alpha val="100000"/>
                  </a:srgbClr>
                </a:gs>
                <a:gs pos="100000">
                  <a:srgbClr val="000422">
                    <a:alpha val="100000"/>
                  </a:srgbClr>
                </a:gs>
              </a:gsLst>
              <a:lin ang="0"/>
            </a:gradFill>
            <a:ln w="47625" cap="sq">
              <a:solidFill>
                <a:srgbClr val="FFFFFF"/>
              </a:solidFill>
              <a:prstDash val="solid"/>
              <a:miter/>
            </a:ln>
          </p:spPr>
        </p:sp>
        <p:sp>
          <p:nvSpPr>
            <p:cNvPr id="48" name="TextBox 48"/>
            <p:cNvSpPr txBox="1"/>
            <p:nvPr/>
          </p:nvSpPr>
          <p:spPr>
            <a:xfrm>
              <a:off x="0" y="-28575"/>
              <a:ext cx="1277632" cy="434975"/>
            </a:xfrm>
            <a:prstGeom prst="rect">
              <a:avLst/>
            </a:prstGeom>
          </p:spPr>
          <p:txBody>
            <a:bodyPr lIns="50800" tIns="50800" rIns="50800" bIns="50800" rtlCol="0" anchor="ctr"/>
            <a:lstStyle/>
            <a:p>
              <a:pPr algn="ctr">
                <a:lnSpc>
                  <a:spcPts val="2487"/>
                </a:lnSpc>
              </a:pPr>
              <a:endParaRPr/>
            </a:p>
          </p:txBody>
        </p:sp>
      </p:grpSp>
      <p:sp>
        <p:nvSpPr>
          <p:cNvPr id="49" name="TextBox 49"/>
          <p:cNvSpPr txBox="1"/>
          <p:nvPr/>
        </p:nvSpPr>
        <p:spPr>
          <a:xfrm>
            <a:off x="12665700" y="7993363"/>
            <a:ext cx="1200818" cy="447018"/>
          </a:xfrm>
          <a:prstGeom prst="rect">
            <a:avLst/>
          </a:prstGeom>
        </p:spPr>
        <p:txBody>
          <a:bodyPr lIns="0" tIns="0" rIns="0" bIns="0" rtlCol="0" anchor="t">
            <a:spAutoFit/>
          </a:bodyPr>
          <a:lstStyle/>
          <a:p>
            <a:pPr algn="ctr">
              <a:lnSpc>
                <a:spcPts val="3711"/>
              </a:lnSpc>
              <a:spcBef>
                <a:spcPct val="0"/>
              </a:spcBef>
            </a:pPr>
            <a:r>
              <a:rPr lang="en-US" sz="2650" b="1" spc="-121">
                <a:solidFill>
                  <a:srgbClr val="EBF5FE"/>
                </a:solidFill>
                <a:latin typeface="Garet Bold"/>
                <a:ea typeface="Garet Bold"/>
                <a:cs typeface="Garet Bold"/>
                <a:sym typeface="Garet Bold"/>
              </a:rPr>
              <a:t>05.</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5284FF">
                <a:alpha val="100000"/>
              </a:srgbClr>
            </a:gs>
            <a:gs pos="100000">
              <a:srgbClr val="000422">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1000785" y="1272888"/>
            <a:ext cx="7039565" cy="8983203"/>
          </a:xfrm>
          <a:custGeom>
            <a:avLst/>
            <a:gdLst/>
            <a:ahLst/>
            <a:cxnLst/>
            <a:rect l="l" t="t" r="r" b="b"/>
            <a:pathLst>
              <a:path w="7039565" h="8983203">
                <a:moveTo>
                  <a:pt x="0" y="0"/>
                </a:moveTo>
                <a:lnTo>
                  <a:pt x="7039565" y="0"/>
                </a:lnTo>
                <a:lnTo>
                  <a:pt x="7039565" y="8983203"/>
                </a:lnTo>
                <a:lnTo>
                  <a:pt x="0" y="89832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4058906" y="2208299"/>
            <a:ext cx="3434020" cy="1798178"/>
          </a:xfrm>
          <a:custGeom>
            <a:avLst/>
            <a:gdLst/>
            <a:ahLst/>
            <a:cxnLst/>
            <a:rect l="l" t="t" r="r" b="b"/>
            <a:pathLst>
              <a:path w="3434020" h="1798178">
                <a:moveTo>
                  <a:pt x="0" y="0"/>
                </a:moveTo>
                <a:lnTo>
                  <a:pt x="3434020" y="0"/>
                </a:lnTo>
                <a:lnTo>
                  <a:pt x="3434020" y="1798178"/>
                </a:lnTo>
                <a:lnTo>
                  <a:pt x="0" y="17981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6070360" y="8863664"/>
            <a:ext cx="1188940" cy="297762"/>
          </a:xfrm>
          <a:prstGeom prst="rect">
            <a:avLst/>
          </a:prstGeom>
        </p:spPr>
        <p:txBody>
          <a:bodyPr lIns="0" tIns="0" rIns="0" bIns="0" rtlCol="0" anchor="t">
            <a:spAutoFit/>
          </a:bodyPr>
          <a:lstStyle/>
          <a:p>
            <a:pPr algn="l">
              <a:lnSpc>
                <a:spcPts val="2487"/>
              </a:lnSpc>
              <a:spcBef>
                <a:spcPct val="0"/>
              </a:spcBef>
            </a:pPr>
            <a:r>
              <a:rPr lang="en-US" sz="1777" spc="-81">
                <a:solidFill>
                  <a:srgbClr val="EBF5FE"/>
                </a:solidFill>
                <a:latin typeface="Garet"/>
                <a:ea typeface="Garet"/>
                <a:cs typeface="Garet"/>
                <a:sym typeface="Garet"/>
              </a:rPr>
              <a:t>page 003</a:t>
            </a:r>
          </a:p>
        </p:txBody>
      </p:sp>
      <p:sp>
        <p:nvSpPr>
          <p:cNvPr id="6" name="TextBox 6"/>
          <p:cNvSpPr txBox="1"/>
          <p:nvPr/>
        </p:nvSpPr>
        <p:spPr>
          <a:xfrm>
            <a:off x="3157742" y="1215738"/>
            <a:ext cx="4733750" cy="514350"/>
          </a:xfrm>
          <a:prstGeom prst="rect">
            <a:avLst/>
          </a:prstGeom>
        </p:spPr>
        <p:txBody>
          <a:bodyPr lIns="0" tIns="0" rIns="0" bIns="0" rtlCol="0" anchor="t">
            <a:spAutoFit/>
          </a:bodyPr>
          <a:lstStyle/>
          <a:p>
            <a:pPr algn="l">
              <a:lnSpc>
                <a:spcPts val="4200"/>
              </a:lnSpc>
              <a:spcBef>
                <a:spcPct val="0"/>
              </a:spcBef>
            </a:pPr>
            <a:r>
              <a:rPr lang="en-US" sz="3000" b="1" spc="-138">
                <a:solidFill>
                  <a:srgbClr val="EBF5FE"/>
                </a:solidFill>
                <a:latin typeface="Garet Bold"/>
                <a:ea typeface="Garet Bold"/>
                <a:cs typeface="Garet Bold"/>
                <a:sym typeface="Garet Bold"/>
              </a:rPr>
              <a:t>OPTIMIZACIÓN DE LA RED</a:t>
            </a:r>
          </a:p>
        </p:txBody>
      </p:sp>
      <p:sp>
        <p:nvSpPr>
          <p:cNvPr id="7" name="Freeform 7"/>
          <p:cNvSpPr/>
          <p:nvPr/>
        </p:nvSpPr>
        <p:spPr>
          <a:xfrm>
            <a:off x="11979940" y="1028700"/>
            <a:ext cx="3434020" cy="1798178"/>
          </a:xfrm>
          <a:custGeom>
            <a:avLst/>
            <a:gdLst/>
            <a:ahLst/>
            <a:cxnLst/>
            <a:rect l="l" t="t" r="r" b="b"/>
            <a:pathLst>
              <a:path w="3434020" h="1798178">
                <a:moveTo>
                  <a:pt x="0" y="0"/>
                </a:moveTo>
                <a:lnTo>
                  <a:pt x="3434020" y="0"/>
                </a:lnTo>
                <a:lnTo>
                  <a:pt x="3434020" y="1798178"/>
                </a:lnTo>
                <a:lnTo>
                  <a:pt x="0" y="17981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820328" y="2924202"/>
            <a:ext cx="9408579" cy="1108710"/>
          </a:xfrm>
          <a:prstGeom prst="rect">
            <a:avLst/>
          </a:prstGeom>
        </p:spPr>
        <p:txBody>
          <a:bodyPr lIns="0" tIns="0" rIns="0" bIns="0" rtlCol="0" anchor="t">
            <a:spAutoFit/>
          </a:bodyPr>
          <a:lstStyle/>
          <a:p>
            <a:pPr algn="just">
              <a:lnSpc>
                <a:spcPts val="2939"/>
              </a:lnSpc>
              <a:spcBef>
                <a:spcPct val="0"/>
              </a:spcBef>
            </a:pPr>
            <a:r>
              <a:rPr lang="en-US" sz="2099" spc="-96">
                <a:solidFill>
                  <a:srgbClr val="EBF5FE"/>
                </a:solidFill>
                <a:latin typeface="Garet"/>
                <a:ea typeface="Garet"/>
                <a:cs typeface="Garet"/>
                <a:sym typeface="Garet"/>
              </a:rPr>
              <a:t>El tiempo  que tarda un paquete de datos en viajar desde tu dispositivo a un servidor y regresar. Se reduce usando CDNs para acercar el contenido al usuario y protocolos como HTTP/3 para agilizar la conexión.</a:t>
            </a:r>
          </a:p>
        </p:txBody>
      </p:sp>
      <p:sp>
        <p:nvSpPr>
          <p:cNvPr id="9" name="TextBox 9"/>
          <p:cNvSpPr txBox="1"/>
          <p:nvPr/>
        </p:nvSpPr>
        <p:spPr>
          <a:xfrm>
            <a:off x="790867" y="2540027"/>
            <a:ext cx="4733750" cy="431800"/>
          </a:xfrm>
          <a:prstGeom prst="rect">
            <a:avLst/>
          </a:prstGeom>
        </p:spPr>
        <p:txBody>
          <a:bodyPr lIns="0" tIns="0" rIns="0" bIns="0" rtlCol="0" anchor="t">
            <a:spAutoFit/>
          </a:bodyPr>
          <a:lstStyle/>
          <a:p>
            <a:pPr algn="l">
              <a:lnSpc>
                <a:spcPts val="3500"/>
              </a:lnSpc>
              <a:spcBef>
                <a:spcPct val="0"/>
              </a:spcBef>
            </a:pPr>
            <a:r>
              <a:rPr lang="en-US" sz="2500" b="1" spc="-115">
                <a:solidFill>
                  <a:srgbClr val="EBF5FE"/>
                </a:solidFill>
                <a:latin typeface="Garet Bold"/>
                <a:ea typeface="Garet Bold"/>
                <a:cs typeface="Garet Bold"/>
                <a:sym typeface="Garet Bold"/>
              </a:rPr>
              <a:t>LATENCIA</a:t>
            </a:r>
          </a:p>
        </p:txBody>
      </p:sp>
      <p:sp>
        <p:nvSpPr>
          <p:cNvPr id="10" name="Freeform 10"/>
          <p:cNvSpPr/>
          <p:nvPr/>
        </p:nvSpPr>
        <p:spPr>
          <a:xfrm>
            <a:off x="555685" y="9169748"/>
            <a:ext cx="4017831" cy="701294"/>
          </a:xfrm>
          <a:custGeom>
            <a:avLst/>
            <a:gdLst/>
            <a:ahLst/>
            <a:cxnLst/>
            <a:rect l="l" t="t" r="r" b="b"/>
            <a:pathLst>
              <a:path w="4017831" h="701294">
                <a:moveTo>
                  <a:pt x="0" y="0"/>
                </a:moveTo>
                <a:lnTo>
                  <a:pt x="4017831" y="0"/>
                </a:lnTo>
                <a:lnTo>
                  <a:pt x="4017831" y="701294"/>
                </a:lnTo>
                <a:lnTo>
                  <a:pt x="0" y="701294"/>
                </a:lnTo>
                <a:lnTo>
                  <a:pt x="0" y="0"/>
                </a:lnTo>
                <a:close/>
              </a:path>
            </a:pathLst>
          </a:custGeom>
          <a:blipFill>
            <a:blip r:embed="rId6">
              <a:alphaModFix amt="48000"/>
              <a:extLst>
                <a:ext uri="{96DAC541-7B7A-43D3-8B79-37D633B846F1}">
                  <asvg:svgBlip xmlns:asvg="http://schemas.microsoft.com/office/drawing/2016/SVG/main" r:embed="rId7"/>
                </a:ext>
              </a:extLst>
            </a:blip>
            <a:stretch>
              <a:fillRect/>
            </a:stretch>
          </a:blipFill>
        </p:spPr>
      </p:sp>
      <p:sp>
        <p:nvSpPr>
          <p:cNvPr id="11" name="TextBox 11"/>
          <p:cNvSpPr txBox="1"/>
          <p:nvPr/>
        </p:nvSpPr>
        <p:spPr>
          <a:xfrm>
            <a:off x="820328" y="4965382"/>
            <a:ext cx="9408579" cy="737235"/>
          </a:xfrm>
          <a:prstGeom prst="rect">
            <a:avLst/>
          </a:prstGeom>
        </p:spPr>
        <p:txBody>
          <a:bodyPr lIns="0" tIns="0" rIns="0" bIns="0" rtlCol="0" anchor="t">
            <a:spAutoFit/>
          </a:bodyPr>
          <a:lstStyle/>
          <a:p>
            <a:pPr algn="just">
              <a:lnSpc>
                <a:spcPts val="2939"/>
              </a:lnSpc>
              <a:spcBef>
                <a:spcPct val="0"/>
              </a:spcBef>
            </a:pPr>
            <a:r>
              <a:rPr lang="en-US" sz="2099" spc="-96">
                <a:solidFill>
                  <a:srgbClr val="EBF5FE"/>
                </a:solidFill>
                <a:latin typeface="Garet"/>
                <a:ea typeface="Garet"/>
                <a:cs typeface="Garet"/>
                <a:sym typeface="Garet"/>
              </a:rPr>
              <a:t>Experiencia continua sin conexión mediante caché local, colas offline de acciones; usan WorkManager (Android) / BackgroundTasks (iOS). </a:t>
            </a:r>
          </a:p>
        </p:txBody>
      </p:sp>
      <p:sp>
        <p:nvSpPr>
          <p:cNvPr id="12" name="TextBox 12"/>
          <p:cNvSpPr txBox="1"/>
          <p:nvPr/>
        </p:nvSpPr>
        <p:spPr>
          <a:xfrm>
            <a:off x="820328" y="4527232"/>
            <a:ext cx="6695607" cy="431800"/>
          </a:xfrm>
          <a:prstGeom prst="rect">
            <a:avLst/>
          </a:prstGeom>
        </p:spPr>
        <p:txBody>
          <a:bodyPr lIns="0" tIns="0" rIns="0" bIns="0" rtlCol="0" anchor="t">
            <a:spAutoFit/>
          </a:bodyPr>
          <a:lstStyle/>
          <a:p>
            <a:pPr algn="l">
              <a:lnSpc>
                <a:spcPts val="3500"/>
              </a:lnSpc>
              <a:spcBef>
                <a:spcPct val="0"/>
              </a:spcBef>
            </a:pPr>
            <a:r>
              <a:rPr lang="en-US" sz="2500" b="1" spc="-115">
                <a:solidFill>
                  <a:srgbClr val="EBF5FE"/>
                </a:solidFill>
                <a:latin typeface="Garet Bold"/>
                <a:ea typeface="Garet Bold"/>
                <a:cs typeface="Garet Bold"/>
                <a:sym typeface="Garet Bold"/>
              </a:rPr>
              <a:t>CONECTIVIDAD INTERMITENTE</a:t>
            </a:r>
          </a:p>
        </p:txBody>
      </p:sp>
      <p:sp>
        <p:nvSpPr>
          <p:cNvPr id="13" name="Freeform 13"/>
          <p:cNvSpPr/>
          <p:nvPr/>
        </p:nvSpPr>
        <p:spPr>
          <a:xfrm>
            <a:off x="6205987" y="9006426"/>
            <a:ext cx="4017831" cy="701294"/>
          </a:xfrm>
          <a:custGeom>
            <a:avLst/>
            <a:gdLst/>
            <a:ahLst/>
            <a:cxnLst/>
            <a:rect l="l" t="t" r="r" b="b"/>
            <a:pathLst>
              <a:path w="4017831" h="701294">
                <a:moveTo>
                  <a:pt x="0" y="0"/>
                </a:moveTo>
                <a:lnTo>
                  <a:pt x="4017831" y="0"/>
                </a:lnTo>
                <a:lnTo>
                  <a:pt x="4017831" y="701295"/>
                </a:lnTo>
                <a:lnTo>
                  <a:pt x="0" y="701295"/>
                </a:lnTo>
                <a:lnTo>
                  <a:pt x="0" y="0"/>
                </a:lnTo>
                <a:close/>
              </a:path>
            </a:pathLst>
          </a:custGeom>
          <a:blipFill>
            <a:blip r:embed="rId6">
              <a:alphaModFix amt="48000"/>
              <a:extLst>
                <a:ext uri="{96DAC541-7B7A-43D3-8B79-37D633B846F1}">
                  <asvg:svgBlip xmlns:asvg="http://schemas.microsoft.com/office/drawing/2016/SVG/main" r:embed="rId7"/>
                </a:ext>
              </a:extLst>
            </a:blip>
            <a:stretch>
              <a:fillRect/>
            </a:stretch>
          </a:blipFill>
        </p:spPr>
      </p:sp>
      <p:sp>
        <p:nvSpPr>
          <p:cNvPr id="14" name="TextBox 14"/>
          <p:cNvSpPr txBox="1"/>
          <p:nvPr/>
        </p:nvSpPr>
        <p:spPr>
          <a:xfrm>
            <a:off x="820328" y="6637846"/>
            <a:ext cx="9408579" cy="1108710"/>
          </a:xfrm>
          <a:prstGeom prst="rect">
            <a:avLst/>
          </a:prstGeom>
        </p:spPr>
        <p:txBody>
          <a:bodyPr lIns="0" tIns="0" rIns="0" bIns="0" rtlCol="0" anchor="t">
            <a:spAutoFit/>
          </a:bodyPr>
          <a:lstStyle/>
          <a:p>
            <a:pPr algn="just">
              <a:lnSpc>
                <a:spcPts val="2939"/>
              </a:lnSpc>
              <a:spcBef>
                <a:spcPct val="0"/>
              </a:spcBef>
            </a:pPr>
            <a:r>
              <a:rPr lang="en-US" sz="2099" spc="-96">
                <a:solidFill>
                  <a:srgbClr val="EBF5FE"/>
                </a:solidFill>
                <a:latin typeface="Garet"/>
                <a:ea typeface="Garet"/>
                <a:cs typeface="Garet"/>
                <a:sym typeface="Garet"/>
              </a:rPr>
              <a:t>Minimizar el tamaño de la información (payload) enviada. Usar Protobuf (Protocol Buffers) en lugar de JSON. Protobuf logra 40-60% menos  espacio, procesamiento más rápido, ahorro de datos y batería. </a:t>
            </a:r>
          </a:p>
        </p:txBody>
      </p:sp>
      <p:sp>
        <p:nvSpPr>
          <p:cNvPr id="15" name="TextBox 15"/>
          <p:cNvSpPr txBox="1"/>
          <p:nvPr/>
        </p:nvSpPr>
        <p:spPr>
          <a:xfrm>
            <a:off x="820328" y="6197918"/>
            <a:ext cx="6695607" cy="431800"/>
          </a:xfrm>
          <a:prstGeom prst="rect">
            <a:avLst/>
          </a:prstGeom>
        </p:spPr>
        <p:txBody>
          <a:bodyPr lIns="0" tIns="0" rIns="0" bIns="0" rtlCol="0" anchor="t">
            <a:spAutoFit/>
          </a:bodyPr>
          <a:lstStyle/>
          <a:p>
            <a:pPr algn="l">
              <a:lnSpc>
                <a:spcPts val="3500"/>
              </a:lnSpc>
              <a:spcBef>
                <a:spcPct val="0"/>
              </a:spcBef>
            </a:pPr>
            <a:r>
              <a:rPr lang="en-US" sz="2500" b="1" spc="-115">
                <a:solidFill>
                  <a:srgbClr val="EBF5FE"/>
                </a:solidFill>
                <a:latin typeface="Garet Bold"/>
                <a:ea typeface="Garet Bold"/>
                <a:cs typeface="Garet Bold"/>
                <a:sym typeface="Garet Bold"/>
              </a:rPr>
              <a:t>CONECTIVIDAD INTERMITENTE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5284FF">
                <a:alpha val="100000"/>
              </a:srgbClr>
            </a:gs>
            <a:gs pos="100000">
              <a:srgbClr val="000422">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10517729">
            <a:off x="-1461" y="-1878"/>
            <a:ext cx="10371714" cy="1026388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CDFF">
                    <a:alpha val="0"/>
                  </a:srgbClr>
                </a:gs>
                <a:gs pos="100000">
                  <a:srgbClr val="3964CD">
                    <a:alpha val="100000"/>
                  </a:srgbClr>
                </a:gs>
              </a:gsLst>
              <a:lin ang="0"/>
            </a:gra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125543" y="1748499"/>
            <a:ext cx="4492692" cy="6825913"/>
          </a:xfrm>
          <a:custGeom>
            <a:avLst/>
            <a:gdLst/>
            <a:ahLst/>
            <a:cxnLst/>
            <a:rect l="l" t="t" r="r" b="b"/>
            <a:pathLst>
              <a:path w="4492692" h="6825913">
                <a:moveTo>
                  <a:pt x="0" y="0"/>
                </a:moveTo>
                <a:lnTo>
                  <a:pt x="4492692" y="0"/>
                </a:lnTo>
                <a:lnTo>
                  <a:pt x="4492692" y="6825914"/>
                </a:lnTo>
                <a:lnTo>
                  <a:pt x="0" y="68259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2887816" y="3656849"/>
            <a:ext cx="3665913" cy="4114800"/>
          </a:xfrm>
          <a:custGeom>
            <a:avLst/>
            <a:gdLst/>
            <a:ahLst/>
            <a:cxnLst/>
            <a:rect l="l" t="t" r="r" b="b"/>
            <a:pathLst>
              <a:path w="3665913" h="4114800">
                <a:moveTo>
                  <a:pt x="0" y="0"/>
                </a:moveTo>
                <a:lnTo>
                  <a:pt x="3665913" y="0"/>
                </a:lnTo>
                <a:lnTo>
                  <a:pt x="366591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16070360" y="8863664"/>
            <a:ext cx="1188940" cy="297762"/>
          </a:xfrm>
          <a:prstGeom prst="rect">
            <a:avLst/>
          </a:prstGeom>
        </p:spPr>
        <p:txBody>
          <a:bodyPr lIns="0" tIns="0" rIns="0" bIns="0" rtlCol="0" anchor="t">
            <a:spAutoFit/>
          </a:bodyPr>
          <a:lstStyle/>
          <a:p>
            <a:pPr algn="l">
              <a:lnSpc>
                <a:spcPts val="2487"/>
              </a:lnSpc>
              <a:spcBef>
                <a:spcPct val="0"/>
              </a:spcBef>
            </a:pPr>
            <a:r>
              <a:rPr lang="en-US" sz="1777" spc="-81">
                <a:solidFill>
                  <a:srgbClr val="EBF5FE"/>
                </a:solidFill>
                <a:latin typeface="Garet"/>
                <a:ea typeface="Garet"/>
                <a:cs typeface="Garet"/>
                <a:sym typeface="Garet"/>
              </a:rPr>
              <a:t>page 004</a:t>
            </a:r>
          </a:p>
        </p:txBody>
      </p:sp>
      <p:sp>
        <p:nvSpPr>
          <p:cNvPr id="8" name="TextBox 8"/>
          <p:cNvSpPr txBox="1"/>
          <p:nvPr/>
        </p:nvSpPr>
        <p:spPr>
          <a:xfrm>
            <a:off x="8543734" y="700749"/>
            <a:ext cx="6513557" cy="1047750"/>
          </a:xfrm>
          <a:prstGeom prst="rect">
            <a:avLst/>
          </a:prstGeom>
        </p:spPr>
        <p:txBody>
          <a:bodyPr lIns="0" tIns="0" rIns="0" bIns="0" rtlCol="0" anchor="t">
            <a:spAutoFit/>
          </a:bodyPr>
          <a:lstStyle/>
          <a:p>
            <a:pPr algn="ctr">
              <a:lnSpc>
                <a:spcPts val="4200"/>
              </a:lnSpc>
              <a:spcBef>
                <a:spcPct val="0"/>
              </a:spcBef>
            </a:pPr>
            <a:r>
              <a:rPr lang="en-US" sz="3000" b="1" spc="-138">
                <a:solidFill>
                  <a:srgbClr val="EBF5FE"/>
                </a:solidFill>
                <a:latin typeface="Garet Bold"/>
                <a:ea typeface="Garet Bold"/>
                <a:cs typeface="Garet Bold"/>
                <a:sym typeface="Garet Bold"/>
              </a:rPr>
              <a:t>OPTIMIZACIÓN DE LA UI Y EL HILO PRINCIPAL</a:t>
            </a:r>
          </a:p>
        </p:txBody>
      </p:sp>
      <p:sp>
        <p:nvSpPr>
          <p:cNvPr id="9" name="TextBox 9"/>
          <p:cNvSpPr txBox="1"/>
          <p:nvPr/>
        </p:nvSpPr>
        <p:spPr>
          <a:xfrm>
            <a:off x="7096223" y="2075524"/>
            <a:ext cx="9408579" cy="737235"/>
          </a:xfrm>
          <a:prstGeom prst="rect">
            <a:avLst/>
          </a:prstGeom>
        </p:spPr>
        <p:txBody>
          <a:bodyPr lIns="0" tIns="0" rIns="0" bIns="0" rtlCol="0" anchor="t">
            <a:spAutoFit/>
          </a:bodyPr>
          <a:lstStyle/>
          <a:p>
            <a:pPr algn="just">
              <a:lnSpc>
                <a:spcPts val="2939"/>
              </a:lnSpc>
              <a:spcBef>
                <a:spcPct val="0"/>
              </a:spcBef>
            </a:pPr>
            <a:r>
              <a:rPr lang="en-US" sz="2099" spc="-96">
                <a:solidFill>
                  <a:srgbClr val="EBF5FE"/>
                </a:solidFill>
                <a:latin typeface="Garet"/>
                <a:ea typeface="Garet"/>
                <a:cs typeface="Garet"/>
                <a:sym typeface="Garet"/>
              </a:rPr>
              <a:t>El Hilo Principal solo debe manejar la Interfaz (UI) e interacciones. Tareas pesadas lo bloquean y congelan la app.</a:t>
            </a:r>
          </a:p>
        </p:txBody>
      </p:sp>
      <p:sp>
        <p:nvSpPr>
          <p:cNvPr id="10" name="TextBox 10"/>
          <p:cNvSpPr txBox="1"/>
          <p:nvPr/>
        </p:nvSpPr>
        <p:spPr>
          <a:xfrm>
            <a:off x="7096223" y="1691349"/>
            <a:ext cx="2480960" cy="431800"/>
          </a:xfrm>
          <a:prstGeom prst="rect">
            <a:avLst/>
          </a:prstGeom>
        </p:spPr>
        <p:txBody>
          <a:bodyPr lIns="0" tIns="0" rIns="0" bIns="0" rtlCol="0" anchor="t">
            <a:spAutoFit/>
          </a:bodyPr>
          <a:lstStyle/>
          <a:p>
            <a:pPr algn="l">
              <a:lnSpc>
                <a:spcPts val="3500"/>
              </a:lnSpc>
              <a:spcBef>
                <a:spcPct val="0"/>
              </a:spcBef>
            </a:pPr>
            <a:r>
              <a:rPr lang="en-US" sz="2500" b="1" spc="-115">
                <a:solidFill>
                  <a:srgbClr val="EBF5FE"/>
                </a:solidFill>
                <a:latin typeface="Garet Bold"/>
                <a:ea typeface="Garet Bold"/>
                <a:cs typeface="Garet Bold"/>
                <a:sym typeface="Garet Bold"/>
              </a:rPr>
              <a:t>REGLA DE ORO:</a:t>
            </a:r>
          </a:p>
        </p:txBody>
      </p:sp>
      <p:sp>
        <p:nvSpPr>
          <p:cNvPr id="11" name="TextBox 11"/>
          <p:cNvSpPr txBox="1"/>
          <p:nvPr/>
        </p:nvSpPr>
        <p:spPr>
          <a:xfrm>
            <a:off x="7096223" y="3444470"/>
            <a:ext cx="9408579" cy="1108710"/>
          </a:xfrm>
          <a:prstGeom prst="rect">
            <a:avLst/>
          </a:prstGeom>
        </p:spPr>
        <p:txBody>
          <a:bodyPr lIns="0" tIns="0" rIns="0" bIns="0" rtlCol="0" anchor="t">
            <a:spAutoFit/>
          </a:bodyPr>
          <a:lstStyle/>
          <a:p>
            <a:pPr algn="just">
              <a:lnSpc>
                <a:spcPts val="2939"/>
              </a:lnSpc>
              <a:spcBef>
                <a:spcPct val="0"/>
              </a:spcBef>
            </a:pPr>
            <a:r>
              <a:rPr lang="en-US" sz="2099" spc="-96">
                <a:solidFill>
                  <a:srgbClr val="EBF5FE"/>
                </a:solidFill>
                <a:latin typeface="Garet"/>
                <a:ea typeface="Garet"/>
                <a:cs typeface="Garet"/>
                <a:sym typeface="Garet"/>
              </a:rPr>
              <a:t>Tareas largas (ej. descargas) deben ir a hilos secundarios.  Esto libera el Hilo Principal y evita congelamiento. Se usa Coroutines (Android) o GCD/Operation Queues (iOS).</a:t>
            </a:r>
          </a:p>
        </p:txBody>
      </p:sp>
      <p:sp>
        <p:nvSpPr>
          <p:cNvPr id="12" name="TextBox 12"/>
          <p:cNvSpPr txBox="1"/>
          <p:nvPr/>
        </p:nvSpPr>
        <p:spPr>
          <a:xfrm>
            <a:off x="7096223" y="3060295"/>
            <a:ext cx="8521193" cy="431800"/>
          </a:xfrm>
          <a:prstGeom prst="rect">
            <a:avLst/>
          </a:prstGeom>
        </p:spPr>
        <p:txBody>
          <a:bodyPr lIns="0" tIns="0" rIns="0" bIns="0" rtlCol="0" anchor="t">
            <a:spAutoFit/>
          </a:bodyPr>
          <a:lstStyle/>
          <a:p>
            <a:pPr algn="l">
              <a:lnSpc>
                <a:spcPts val="3500"/>
              </a:lnSpc>
              <a:spcBef>
                <a:spcPct val="0"/>
              </a:spcBef>
            </a:pPr>
            <a:r>
              <a:rPr lang="en-US" sz="2500" b="1" spc="-115">
                <a:solidFill>
                  <a:srgbClr val="EBF5FE"/>
                </a:solidFill>
                <a:latin typeface="Garet Bold"/>
                <a:ea typeface="Garet Bold"/>
                <a:cs typeface="Garet Bold"/>
                <a:sym typeface="Garet Bold"/>
              </a:rPr>
              <a:t>DESPLAZAR TAREAS PESADAS A HILOS SECUNDARIOS:</a:t>
            </a:r>
          </a:p>
        </p:txBody>
      </p:sp>
      <p:sp>
        <p:nvSpPr>
          <p:cNvPr id="13" name="TextBox 13"/>
          <p:cNvSpPr txBox="1"/>
          <p:nvPr/>
        </p:nvSpPr>
        <p:spPr>
          <a:xfrm>
            <a:off x="7096223" y="5185005"/>
            <a:ext cx="9408579" cy="737235"/>
          </a:xfrm>
          <a:prstGeom prst="rect">
            <a:avLst/>
          </a:prstGeom>
        </p:spPr>
        <p:txBody>
          <a:bodyPr lIns="0" tIns="0" rIns="0" bIns="0" rtlCol="0" anchor="t">
            <a:spAutoFit/>
          </a:bodyPr>
          <a:lstStyle/>
          <a:p>
            <a:pPr algn="just">
              <a:lnSpc>
                <a:spcPts val="2939"/>
              </a:lnSpc>
              <a:spcBef>
                <a:spcPct val="0"/>
              </a:spcBef>
            </a:pPr>
            <a:r>
              <a:rPr lang="en-US" sz="2099" spc="-96">
                <a:solidFill>
                  <a:srgbClr val="EBF5FE"/>
                </a:solidFill>
                <a:latin typeface="Garet"/>
                <a:ea typeface="Garet"/>
                <a:cs typeface="Garet"/>
                <a:sym typeface="Garet"/>
              </a:rPr>
              <a:t>Mostrar solo lo visible (en pantalla). Reutilizar componentes. Ahorra memoria y acelera la app. RecyclerView / LazyVStack. </a:t>
            </a:r>
          </a:p>
        </p:txBody>
      </p:sp>
      <p:sp>
        <p:nvSpPr>
          <p:cNvPr id="14" name="TextBox 14"/>
          <p:cNvSpPr txBox="1"/>
          <p:nvPr/>
        </p:nvSpPr>
        <p:spPr>
          <a:xfrm>
            <a:off x="7096223" y="4800830"/>
            <a:ext cx="4351621" cy="431800"/>
          </a:xfrm>
          <a:prstGeom prst="rect">
            <a:avLst/>
          </a:prstGeom>
        </p:spPr>
        <p:txBody>
          <a:bodyPr lIns="0" tIns="0" rIns="0" bIns="0" rtlCol="0" anchor="t">
            <a:spAutoFit/>
          </a:bodyPr>
          <a:lstStyle/>
          <a:p>
            <a:pPr algn="l">
              <a:lnSpc>
                <a:spcPts val="3500"/>
              </a:lnSpc>
              <a:spcBef>
                <a:spcPct val="0"/>
              </a:spcBef>
            </a:pPr>
            <a:r>
              <a:rPr lang="en-US" sz="2500" b="1" spc="-115">
                <a:solidFill>
                  <a:srgbClr val="EBF5FE"/>
                </a:solidFill>
                <a:latin typeface="Garet Bold"/>
                <a:ea typeface="Garet Bold"/>
                <a:cs typeface="Garet Bold"/>
                <a:sym typeface="Garet Bold"/>
              </a:rPr>
              <a:t>VIRTUALIZACIÓN DE LISTAS:</a:t>
            </a:r>
          </a:p>
        </p:txBody>
      </p:sp>
      <p:sp>
        <p:nvSpPr>
          <p:cNvPr id="15" name="TextBox 15"/>
          <p:cNvSpPr txBox="1"/>
          <p:nvPr/>
        </p:nvSpPr>
        <p:spPr>
          <a:xfrm>
            <a:off x="9584409" y="6515222"/>
            <a:ext cx="4432206" cy="431800"/>
          </a:xfrm>
          <a:prstGeom prst="rect">
            <a:avLst/>
          </a:prstGeom>
        </p:spPr>
        <p:txBody>
          <a:bodyPr lIns="0" tIns="0" rIns="0" bIns="0" rtlCol="0" anchor="t">
            <a:spAutoFit/>
          </a:bodyPr>
          <a:lstStyle/>
          <a:p>
            <a:pPr algn="l">
              <a:lnSpc>
                <a:spcPts val="3500"/>
              </a:lnSpc>
              <a:spcBef>
                <a:spcPct val="0"/>
              </a:spcBef>
            </a:pPr>
            <a:r>
              <a:rPr lang="en-US" sz="2500" b="1" spc="-115">
                <a:solidFill>
                  <a:srgbClr val="EBF5FE"/>
                </a:solidFill>
                <a:latin typeface="Garet Bold"/>
                <a:ea typeface="Garet Bold"/>
                <a:cs typeface="Garet Bold"/>
                <a:sym typeface="Garet Bold"/>
              </a:rPr>
              <a:t>HERRAMIENTAS DE ANÁLISIS:</a:t>
            </a:r>
          </a:p>
        </p:txBody>
      </p:sp>
      <p:grpSp>
        <p:nvGrpSpPr>
          <p:cNvPr id="16" name="Group 16"/>
          <p:cNvGrpSpPr/>
          <p:nvPr/>
        </p:nvGrpSpPr>
        <p:grpSpPr>
          <a:xfrm>
            <a:off x="7118943" y="7099422"/>
            <a:ext cx="9363139" cy="592941"/>
            <a:chOff x="0" y="0"/>
            <a:chExt cx="6417470" cy="406400"/>
          </a:xfrm>
        </p:grpSpPr>
        <p:sp>
          <p:nvSpPr>
            <p:cNvPr id="17" name="Freeform 17"/>
            <p:cNvSpPr/>
            <p:nvPr/>
          </p:nvSpPr>
          <p:spPr>
            <a:xfrm>
              <a:off x="0" y="0"/>
              <a:ext cx="6417470" cy="406400"/>
            </a:xfrm>
            <a:custGeom>
              <a:avLst/>
              <a:gdLst/>
              <a:ahLst/>
              <a:cxnLst/>
              <a:rect l="l" t="t" r="r" b="b"/>
              <a:pathLst>
                <a:path w="6417470" h="406400">
                  <a:moveTo>
                    <a:pt x="6214270" y="0"/>
                  </a:moveTo>
                  <a:cubicBezTo>
                    <a:pt x="6326494" y="0"/>
                    <a:pt x="6417470" y="90976"/>
                    <a:pt x="6417470" y="203200"/>
                  </a:cubicBezTo>
                  <a:cubicBezTo>
                    <a:pt x="6417470" y="315424"/>
                    <a:pt x="6326494" y="406400"/>
                    <a:pt x="6214270" y="406400"/>
                  </a:cubicBezTo>
                  <a:lnTo>
                    <a:pt x="203200" y="406400"/>
                  </a:lnTo>
                  <a:cubicBezTo>
                    <a:pt x="90976" y="406400"/>
                    <a:pt x="0" y="315424"/>
                    <a:pt x="0" y="203200"/>
                  </a:cubicBezTo>
                  <a:cubicBezTo>
                    <a:pt x="0" y="90976"/>
                    <a:pt x="90976" y="0"/>
                    <a:pt x="203200" y="0"/>
                  </a:cubicBezTo>
                  <a:close/>
                </a:path>
              </a:pathLst>
            </a:custGeom>
            <a:gradFill rotWithShape="1">
              <a:gsLst>
                <a:gs pos="0">
                  <a:srgbClr val="9FCDFF">
                    <a:alpha val="0"/>
                  </a:srgbClr>
                </a:gs>
                <a:gs pos="100000">
                  <a:srgbClr val="3964CD">
                    <a:alpha val="100000"/>
                  </a:srgbClr>
                </a:gs>
              </a:gsLst>
              <a:lin ang="0"/>
            </a:gradFill>
            <a:ln w="47625" cap="sq">
              <a:solidFill>
                <a:srgbClr val="FFFFFF"/>
              </a:solidFill>
              <a:prstDash val="solid"/>
              <a:miter/>
            </a:ln>
          </p:spPr>
        </p:sp>
        <p:sp>
          <p:nvSpPr>
            <p:cNvPr id="18" name="TextBox 18"/>
            <p:cNvSpPr txBox="1"/>
            <p:nvPr/>
          </p:nvSpPr>
          <p:spPr>
            <a:xfrm>
              <a:off x="0" y="-28575"/>
              <a:ext cx="6417470" cy="434975"/>
            </a:xfrm>
            <a:prstGeom prst="rect">
              <a:avLst/>
            </a:prstGeom>
          </p:spPr>
          <p:txBody>
            <a:bodyPr lIns="50800" tIns="50800" rIns="50800" bIns="50800" rtlCol="0" anchor="ctr"/>
            <a:lstStyle/>
            <a:p>
              <a:pPr algn="ctr">
                <a:lnSpc>
                  <a:spcPts val="2487"/>
                </a:lnSpc>
              </a:pPr>
              <a:endParaRPr/>
            </a:p>
          </p:txBody>
        </p:sp>
      </p:grpSp>
      <p:sp>
        <p:nvSpPr>
          <p:cNvPr id="19" name="TextBox 19"/>
          <p:cNvSpPr txBox="1"/>
          <p:nvPr/>
        </p:nvSpPr>
        <p:spPr>
          <a:xfrm>
            <a:off x="7465544" y="7194788"/>
            <a:ext cx="6980418" cy="354571"/>
          </a:xfrm>
          <a:prstGeom prst="rect">
            <a:avLst/>
          </a:prstGeom>
        </p:spPr>
        <p:txBody>
          <a:bodyPr lIns="0" tIns="0" rIns="0" bIns="0" rtlCol="0" anchor="t">
            <a:spAutoFit/>
          </a:bodyPr>
          <a:lstStyle/>
          <a:p>
            <a:pPr algn="ctr">
              <a:lnSpc>
                <a:spcPts val="2852"/>
              </a:lnSpc>
              <a:spcBef>
                <a:spcPct val="0"/>
              </a:spcBef>
            </a:pPr>
            <a:r>
              <a:rPr lang="en-US" sz="2037" b="1" spc="-93">
                <a:solidFill>
                  <a:srgbClr val="EBF5FE"/>
                </a:solidFill>
                <a:latin typeface="Garet Bold"/>
                <a:ea typeface="Garet Bold"/>
                <a:cs typeface="Garet Bold"/>
                <a:sym typeface="Garet Bold"/>
              </a:rPr>
              <a:t>Android Profiler</a:t>
            </a:r>
          </a:p>
        </p:txBody>
      </p:sp>
      <p:grpSp>
        <p:nvGrpSpPr>
          <p:cNvPr id="20" name="Group 20"/>
          <p:cNvGrpSpPr/>
          <p:nvPr/>
        </p:nvGrpSpPr>
        <p:grpSpPr>
          <a:xfrm>
            <a:off x="14353597" y="7099422"/>
            <a:ext cx="2128484" cy="592941"/>
            <a:chOff x="0" y="0"/>
            <a:chExt cx="1458857" cy="406400"/>
          </a:xfrm>
        </p:grpSpPr>
        <p:sp>
          <p:nvSpPr>
            <p:cNvPr id="21" name="Freeform 21"/>
            <p:cNvSpPr/>
            <p:nvPr/>
          </p:nvSpPr>
          <p:spPr>
            <a:xfrm>
              <a:off x="0" y="0"/>
              <a:ext cx="1458857" cy="406400"/>
            </a:xfrm>
            <a:custGeom>
              <a:avLst/>
              <a:gdLst/>
              <a:ahLst/>
              <a:cxnLst/>
              <a:rect l="l" t="t" r="r" b="b"/>
              <a:pathLst>
                <a:path w="1458857" h="406400">
                  <a:moveTo>
                    <a:pt x="1255657" y="0"/>
                  </a:moveTo>
                  <a:cubicBezTo>
                    <a:pt x="1367882" y="0"/>
                    <a:pt x="1458857" y="90976"/>
                    <a:pt x="1458857" y="203200"/>
                  </a:cubicBezTo>
                  <a:cubicBezTo>
                    <a:pt x="1458857" y="315424"/>
                    <a:pt x="1367882" y="406400"/>
                    <a:pt x="1255657" y="406400"/>
                  </a:cubicBezTo>
                  <a:lnTo>
                    <a:pt x="203200" y="406400"/>
                  </a:lnTo>
                  <a:cubicBezTo>
                    <a:pt x="90976" y="406400"/>
                    <a:pt x="0" y="315424"/>
                    <a:pt x="0" y="203200"/>
                  </a:cubicBezTo>
                  <a:cubicBezTo>
                    <a:pt x="0" y="90976"/>
                    <a:pt x="90976" y="0"/>
                    <a:pt x="203200" y="0"/>
                  </a:cubicBezTo>
                  <a:close/>
                </a:path>
              </a:pathLst>
            </a:custGeom>
            <a:gradFill rotWithShape="1">
              <a:gsLst>
                <a:gs pos="0">
                  <a:srgbClr val="5284FF">
                    <a:alpha val="100000"/>
                  </a:srgbClr>
                </a:gs>
                <a:gs pos="100000">
                  <a:srgbClr val="000422">
                    <a:alpha val="100000"/>
                  </a:srgbClr>
                </a:gs>
              </a:gsLst>
              <a:lin ang="0"/>
            </a:gradFill>
            <a:ln w="47625" cap="sq">
              <a:solidFill>
                <a:srgbClr val="FFFFFF"/>
              </a:solidFill>
              <a:prstDash val="solid"/>
              <a:miter/>
            </a:ln>
          </p:spPr>
        </p:sp>
        <p:sp>
          <p:nvSpPr>
            <p:cNvPr id="22" name="TextBox 22"/>
            <p:cNvSpPr txBox="1"/>
            <p:nvPr/>
          </p:nvSpPr>
          <p:spPr>
            <a:xfrm>
              <a:off x="0" y="-28575"/>
              <a:ext cx="1458857" cy="434975"/>
            </a:xfrm>
            <a:prstGeom prst="rect">
              <a:avLst/>
            </a:prstGeom>
          </p:spPr>
          <p:txBody>
            <a:bodyPr lIns="50800" tIns="50800" rIns="50800" bIns="50800" rtlCol="0" anchor="ctr"/>
            <a:lstStyle/>
            <a:p>
              <a:pPr algn="ctr">
                <a:lnSpc>
                  <a:spcPts val="2487"/>
                </a:lnSpc>
              </a:pPr>
              <a:endParaRPr/>
            </a:p>
          </p:txBody>
        </p:sp>
      </p:grpSp>
      <p:sp>
        <p:nvSpPr>
          <p:cNvPr id="23" name="TextBox 23"/>
          <p:cNvSpPr txBox="1"/>
          <p:nvPr/>
        </p:nvSpPr>
        <p:spPr>
          <a:xfrm>
            <a:off x="14890955" y="7194788"/>
            <a:ext cx="1053769" cy="354571"/>
          </a:xfrm>
          <a:prstGeom prst="rect">
            <a:avLst/>
          </a:prstGeom>
        </p:spPr>
        <p:txBody>
          <a:bodyPr lIns="0" tIns="0" rIns="0" bIns="0" rtlCol="0" anchor="t">
            <a:spAutoFit/>
          </a:bodyPr>
          <a:lstStyle/>
          <a:p>
            <a:pPr algn="ctr">
              <a:lnSpc>
                <a:spcPts val="2852"/>
              </a:lnSpc>
              <a:spcBef>
                <a:spcPct val="0"/>
              </a:spcBef>
            </a:pPr>
            <a:r>
              <a:rPr lang="en-US" sz="2037" b="1" spc="-93">
                <a:solidFill>
                  <a:srgbClr val="EBF5FE"/>
                </a:solidFill>
                <a:latin typeface="Garet Bold"/>
                <a:ea typeface="Garet Bold"/>
                <a:cs typeface="Garet Bold"/>
                <a:sym typeface="Garet Bold"/>
              </a:rPr>
              <a:t>01.</a:t>
            </a:r>
          </a:p>
        </p:txBody>
      </p:sp>
      <p:grpSp>
        <p:nvGrpSpPr>
          <p:cNvPr id="24" name="Group 24"/>
          <p:cNvGrpSpPr/>
          <p:nvPr/>
        </p:nvGrpSpPr>
        <p:grpSpPr>
          <a:xfrm>
            <a:off x="7118943" y="7846088"/>
            <a:ext cx="9363139" cy="592941"/>
            <a:chOff x="0" y="0"/>
            <a:chExt cx="6417470" cy="406400"/>
          </a:xfrm>
        </p:grpSpPr>
        <p:sp>
          <p:nvSpPr>
            <p:cNvPr id="25" name="Freeform 25"/>
            <p:cNvSpPr/>
            <p:nvPr/>
          </p:nvSpPr>
          <p:spPr>
            <a:xfrm>
              <a:off x="0" y="0"/>
              <a:ext cx="6417470" cy="406400"/>
            </a:xfrm>
            <a:custGeom>
              <a:avLst/>
              <a:gdLst/>
              <a:ahLst/>
              <a:cxnLst/>
              <a:rect l="l" t="t" r="r" b="b"/>
              <a:pathLst>
                <a:path w="6417470" h="406400">
                  <a:moveTo>
                    <a:pt x="6214270" y="0"/>
                  </a:moveTo>
                  <a:cubicBezTo>
                    <a:pt x="6326494" y="0"/>
                    <a:pt x="6417470" y="90976"/>
                    <a:pt x="6417470" y="203200"/>
                  </a:cubicBezTo>
                  <a:cubicBezTo>
                    <a:pt x="6417470" y="315424"/>
                    <a:pt x="6326494" y="406400"/>
                    <a:pt x="6214270" y="406400"/>
                  </a:cubicBezTo>
                  <a:lnTo>
                    <a:pt x="203200" y="406400"/>
                  </a:lnTo>
                  <a:cubicBezTo>
                    <a:pt x="90976" y="406400"/>
                    <a:pt x="0" y="315424"/>
                    <a:pt x="0" y="203200"/>
                  </a:cubicBezTo>
                  <a:cubicBezTo>
                    <a:pt x="0" y="90976"/>
                    <a:pt x="90976" y="0"/>
                    <a:pt x="203200" y="0"/>
                  </a:cubicBezTo>
                  <a:close/>
                </a:path>
              </a:pathLst>
            </a:custGeom>
            <a:gradFill rotWithShape="1">
              <a:gsLst>
                <a:gs pos="0">
                  <a:srgbClr val="9FCDFF">
                    <a:alpha val="0"/>
                  </a:srgbClr>
                </a:gs>
                <a:gs pos="100000">
                  <a:srgbClr val="3964CD">
                    <a:alpha val="100000"/>
                  </a:srgbClr>
                </a:gs>
              </a:gsLst>
              <a:lin ang="0"/>
            </a:gradFill>
            <a:ln w="47625" cap="sq">
              <a:solidFill>
                <a:srgbClr val="FFFFFF"/>
              </a:solidFill>
              <a:prstDash val="solid"/>
              <a:miter/>
            </a:ln>
          </p:spPr>
        </p:sp>
        <p:sp>
          <p:nvSpPr>
            <p:cNvPr id="26" name="TextBox 26"/>
            <p:cNvSpPr txBox="1"/>
            <p:nvPr/>
          </p:nvSpPr>
          <p:spPr>
            <a:xfrm>
              <a:off x="0" y="-28575"/>
              <a:ext cx="6417470" cy="434975"/>
            </a:xfrm>
            <a:prstGeom prst="rect">
              <a:avLst/>
            </a:prstGeom>
          </p:spPr>
          <p:txBody>
            <a:bodyPr lIns="50800" tIns="50800" rIns="50800" bIns="50800" rtlCol="0" anchor="ctr"/>
            <a:lstStyle/>
            <a:p>
              <a:pPr algn="ctr">
                <a:lnSpc>
                  <a:spcPts val="2487"/>
                </a:lnSpc>
              </a:pPr>
              <a:endParaRPr/>
            </a:p>
          </p:txBody>
        </p:sp>
      </p:grpSp>
      <p:sp>
        <p:nvSpPr>
          <p:cNvPr id="27" name="TextBox 27"/>
          <p:cNvSpPr txBox="1"/>
          <p:nvPr/>
        </p:nvSpPr>
        <p:spPr>
          <a:xfrm>
            <a:off x="7465544" y="7941454"/>
            <a:ext cx="6980418" cy="354571"/>
          </a:xfrm>
          <a:prstGeom prst="rect">
            <a:avLst/>
          </a:prstGeom>
        </p:spPr>
        <p:txBody>
          <a:bodyPr lIns="0" tIns="0" rIns="0" bIns="0" rtlCol="0" anchor="t">
            <a:spAutoFit/>
          </a:bodyPr>
          <a:lstStyle/>
          <a:p>
            <a:pPr algn="ctr">
              <a:lnSpc>
                <a:spcPts val="2852"/>
              </a:lnSpc>
              <a:spcBef>
                <a:spcPct val="0"/>
              </a:spcBef>
            </a:pPr>
            <a:r>
              <a:rPr lang="en-US" sz="2037" b="1" spc="-93">
                <a:solidFill>
                  <a:srgbClr val="EBF5FE"/>
                </a:solidFill>
                <a:latin typeface="Garet Bold"/>
                <a:ea typeface="Garet Bold"/>
                <a:cs typeface="Garet Bold"/>
                <a:sym typeface="Garet Bold"/>
              </a:rPr>
              <a:t>Xcode Instruments (Time Profiler, Core Animation)</a:t>
            </a:r>
          </a:p>
        </p:txBody>
      </p:sp>
      <p:grpSp>
        <p:nvGrpSpPr>
          <p:cNvPr id="28" name="Group 28"/>
          <p:cNvGrpSpPr/>
          <p:nvPr/>
        </p:nvGrpSpPr>
        <p:grpSpPr>
          <a:xfrm>
            <a:off x="14353597" y="7846088"/>
            <a:ext cx="2128484" cy="592941"/>
            <a:chOff x="0" y="0"/>
            <a:chExt cx="1458857" cy="406400"/>
          </a:xfrm>
        </p:grpSpPr>
        <p:sp>
          <p:nvSpPr>
            <p:cNvPr id="29" name="Freeform 29"/>
            <p:cNvSpPr/>
            <p:nvPr/>
          </p:nvSpPr>
          <p:spPr>
            <a:xfrm>
              <a:off x="0" y="0"/>
              <a:ext cx="1458857" cy="406400"/>
            </a:xfrm>
            <a:custGeom>
              <a:avLst/>
              <a:gdLst/>
              <a:ahLst/>
              <a:cxnLst/>
              <a:rect l="l" t="t" r="r" b="b"/>
              <a:pathLst>
                <a:path w="1458857" h="406400">
                  <a:moveTo>
                    <a:pt x="1255657" y="0"/>
                  </a:moveTo>
                  <a:cubicBezTo>
                    <a:pt x="1367882" y="0"/>
                    <a:pt x="1458857" y="90976"/>
                    <a:pt x="1458857" y="203200"/>
                  </a:cubicBezTo>
                  <a:cubicBezTo>
                    <a:pt x="1458857" y="315424"/>
                    <a:pt x="1367882" y="406400"/>
                    <a:pt x="1255657" y="406400"/>
                  </a:cubicBezTo>
                  <a:lnTo>
                    <a:pt x="203200" y="406400"/>
                  </a:lnTo>
                  <a:cubicBezTo>
                    <a:pt x="90976" y="406400"/>
                    <a:pt x="0" y="315424"/>
                    <a:pt x="0" y="203200"/>
                  </a:cubicBezTo>
                  <a:cubicBezTo>
                    <a:pt x="0" y="90976"/>
                    <a:pt x="90976" y="0"/>
                    <a:pt x="203200" y="0"/>
                  </a:cubicBezTo>
                  <a:close/>
                </a:path>
              </a:pathLst>
            </a:custGeom>
            <a:gradFill rotWithShape="1">
              <a:gsLst>
                <a:gs pos="0">
                  <a:srgbClr val="5284FF">
                    <a:alpha val="100000"/>
                  </a:srgbClr>
                </a:gs>
                <a:gs pos="100000">
                  <a:srgbClr val="000422">
                    <a:alpha val="100000"/>
                  </a:srgbClr>
                </a:gs>
              </a:gsLst>
              <a:lin ang="0"/>
            </a:gradFill>
            <a:ln w="47625" cap="sq">
              <a:solidFill>
                <a:srgbClr val="FFFFFF"/>
              </a:solidFill>
              <a:prstDash val="solid"/>
              <a:miter/>
            </a:ln>
          </p:spPr>
        </p:sp>
        <p:sp>
          <p:nvSpPr>
            <p:cNvPr id="30" name="TextBox 30"/>
            <p:cNvSpPr txBox="1"/>
            <p:nvPr/>
          </p:nvSpPr>
          <p:spPr>
            <a:xfrm>
              <a:off x="0" y="-28575"/>
              <a:ext cx="1458857" cy="434975"/>
            </a:xfrm>
            <a:prstGeom prst="rect">
              <a:avLst/>
            </a:prstGeom>
          </p:spPr>
          <p:txBody>
            <a:bodyPr lIns="50800" tIns="50800" rIns="50800" bIns="50800" rtlCol="0" anchor="ctr"/>
            <a:lstStyle/>
            <a:p>
              <a:pPr algn="ctr">
                <a:lnSpc>
                  <a:spcPts val="2487"/>
                </a:lnSpc>
              </a:pPr>
              <a:endParaRPr/>
            </a:p>
          </p:txBody>
        </p:sp>
      </p:grpSp>
      <p:sp>
        <p:nvSpPr>
          <p:cNvPr id="31" name="TextBox 31"/>
          <p:cNvSpPr txBox="1"/>
          <p:nvPr/>
        </p:nvSpPr>
        <p:spPr>
          <a:xfrm>
            <a:off x="14890955" y="7941454"/>
            <a:ext cx="1053769" cy="354571"/>
          </a:xfrm>
          <a:prstGeom prst="rect">
            <a:avLst/>
          </a:prstGeom>
        </p:spPr>
        <p:txBody>
          <a:bodyPr lIns="0" tIns="0" rIns="0" bIns="0" rtlCol="0" anchor="t">
            <a:spAutoFit/>
          </a:bodyPr>
          <a:lstStyle/>
          <a:p>
            <a:pPr algn="ctr">
              <a:lnSpc>
                <a:spcPts val="2852"/>
              </a:lnSpc>
              <a:spcBef>
                <a:spcPct val="0"/>
              </a:spcBef>
            </a:pPr>
            <a:r>
              <a:rPr lang="en-US" sz="2037" b="1" spc="-93">
                <a:solidFill>
                  <a:srgbClr val="EBF5FE"/>
                </a:solidFill>
                <a:latin typeface="Garet Bold"/>
                <a:ea typeface="Garet Bold"/>
                <a:cs typeface="Garet Bold"/>
                <a:sym typeface="Garet Bold"/>
              </a:rPr>
              <a:t>02.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5284FF">
                <a:alpha val="100000"/>
              </a:srgbClr>
            </a:gs>
            <a:gs pos="100000">
              <a:srgbClr val="000422">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784291" y="901942"/>
            <a:ext cx="475009" cy="475009"/>
          </a:xfrm>
          <a:custGeom>
            <a:avLst/>
            <a:gdLst/>
            <a:ahLst/>
            <a:cxnLst/>
            <a:rect l="l" t="t" r="r" b="b"/>
            <a:pathLst>
              <a:path w="475009" h="475009">
                <a:moveTo>
                  <a:pt x="0" y="0"/>
                </a:moveTo>
                <a:lnTo>
                  <a:pt x="475009" y="0"/>
                </a:lnTo>
                <a:lnTo>
                  <a:pt x="475009" y="475009"/>
                </a:lnTo>
                <a:lnTo>
                  <a:pt x="0" y="4750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75326" y="1693840"/>
            <a:ext cx="4017831" cy="701294"/>
          </a:xfrm>
          <a:custGeom>
            <a:avLst/>
            <a:gdLst/>
            <a:ahLst/>
            <a:cxnLst/>
            <a:rect l="l" t="t" r="r" b="b"/>
            <a:pathLst>
              <a:path w="4017831" h="701294">
                <a:moveTo>
                  <a:pt x="0" y="0"/>
                </a:moveTo>
                <a:lnTo>
                  <a:pt x="4017831" y="0"/>
                </a:lnTo>
                <a:lnTo>
                  <a:pt x="4017831" y="701294"/>
                </a:lnTo>
                <a:lnTo>
                  <a:pt x="0" y="701294"/>
                </a:lnTo>
                <a:lnTo>
                  <a:pt x="0" y="0"/>
                </a:lnTo>
                <a:close/>
              </a:path>
            </a:pathLst>
          </a:custGeom>
          <a:blipFill>
            <a:blip r:embed="rId4">
              <a:alphaModFix amt="48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727020" y="963351"/>
            <a:ext cx="352190" cy="352190"/>
          </a:xfrm>
          <a:custGeom>
            <a:avLst/>
            <a:gdLst/>
            <a:ahLst/>
            <a:cxnLst/>
            <a:rect l="l" t="t" r="r" b="b"/>
            <a:pathLst>
              <a:path w="352190" h="352190">
                <a:moveTo>
                  <a:pt x="0" y="0"/>
                </a:moveTo>
                <a:lnTo>
                  <a:pt x="352190" y="0"/>
                </a:lnTo>
                <a:lnTo>
                  <a:pt x="352190" y="352190"/>
                </a:lnTo>
                <a:lnTo>
                  <a:pt x="0" y="3521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6660970" y="8790012"/>
            <a:ext cx="4599258" cy="468288"/>
          </a:xfrm>
          <a:custGeom>
            <a:avLst/>
            <a:gdLst/>
            <a:ahLst/>
            <a:cxnLst/>
            <a:rect l="l" t="t" r="r" b="b"/>
            <a:pathLst>
              <a:path w="4599258" h="468288">
                <a:moveTo>
                  <a:pt x="0" y="0"/>
                </a:moveTo>
                <a:lnTo>
                  <a:pt x="4599258" y="0"/>
                </a:lnTo>
                <a:lnTo>
                  <a:pt x="4599258" y="468288"/>
                </a:lnTo>
                <a:lnTo>
                  <a:pt x="0" y="4682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2756217" y="2384268"/>
            <a:ext cx="5537286" cy="6164995"/>
          </a:xfrm>
          <a:custGeom>
            <a:avLst/>
            <a:gdLst/>
            <a:ahLst/>
            <a:cxnLst/>
            <a:rect l="l" t="t" r="r" b="b"/>
            <a:pathLst>
              <a:path w="5537286" h="6164995">
                <a:moveTo>
                  <a:pt x="0" y="0"/>
                </a:moveTo>
                <a:lnTo>
                  <a:pt x="5537286" y="0"/>
                </a:lnTo>
                <a:lnTo>
                  <a:pt x="5537286" y="6164995"/>
                </a:lnTo>
                <a:lnTo>
                  <a:pt x="0" y="616499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TextBox 7"/>
          <p:cNvSpPr txBox="1"/>
          <p:nvPr/>
        </p:nvSpPr>
        <p:spPr>
          <a:xfrm>
            <a:off x="16070360" y="8863664"/>
            <a:ext cx="1188940" cy="297762"/>
          </a:xfrm>
          <a:prstGeom prst="rect">
            <a:avLst/>
          </a:prstGeom>
        </p:spPr>
        <p:txBody>
          <a:bodyPr lIns="0" tIns="0" rIns="0" bIns="0" rtlCol="0" anchor="t">
            <a:spAutoFit/>
          </a:bodyPr>
          <a:lstStyle/>
          <a:p>
            <a:pPr algn="l">
              <a:lnSpc>
                <a:spcPts val="2487"/>
              </a:lnSpc>
              <a:spcBef>
                <a:spcPct val="0"/>
              </a:spcBef>
            </a:pPr>
            <a:r>
              <a:rPr lang="en-US" sz="1777" spc="-81">
                <a:solidFill>
                  <a:srgbClr val="EBF5FE"/>
                </a:solidFill>
                <a:latin typeface="Garet"/>
                <a:ea typeface="Garet"/>
                <a:cs typeface="Garet"/>
                <a:sym typeface="Garet"/>
              </a:rPr>
              <a:t>page 005</a:t>
            </a:r>
          </a:p>
        </p:txBody>
      </p:sp>
      <p:sp>
        <p:nvSpPr>
          <p:cNvPr id="8" name="TextBox 8"/>
          <p:cNvSpPr txBox="1"/>
          <p:nvPr/>
        </p:nvSpPr>
        <p:spPr>
          <a:xfrm>
            <a:off x="6353491" y="2374526"/>
            <a:ext cx="2511858" cy="1070794"/>
          </a:xfrm>
          <a:prstGeom prst="rect">
            <a:avLst/>
          </a:prstGeom>
        </p:spPr>
        <p:txBody>
          <a:bodyPr lIns="0" tIns="0" rIns="0" bIns="0" rtlCol="0" anchor="t">
            <a:spAutoFit/>
          </a:bodyPr>
          <a:lstStyle/>
          <a:p>
            <a:pPr algn="l">
              <a:lnSpc>
                <a:spcPts val="8703"/>
              </a:lnSpc>
              <a:spcBef>
                <a:spcPct val="0"/>
              </a:spcBef>
            </a:pPr>
            <a:r>
              <a:rPr lang="en-US" sz="6217" spc="-285">
                <a:solidFill>
                  <a:srgbClr val="EBF5FE"/>
                </a:solidFill>
                <a:latin typeface="Garet"/>
                <a:ea typeface="Garet"/>
                <a:cs typeface="Garet"/>
                <a:sym typeface="Garet"/>
              </a:rPr>
              <a:t>DATA</a:t>
            </a:r>
          </a:p>
        </p:txBody>
      </p:sp>
      <p:sp>
        <p:nvSpPr>
          <p:cNvPr id="9" name="TextBox 9"/>
          <p:cNvSpPr txBox="1"/>
          <p:nvPr/>
        </p:nvSpPr>
        <p:spPr>
          <a:xfrm>
            <a:off x="8576004" y="2374509"/>
            <a:ext cx="4626067" cy="1070794"/>
          </a:xfrm>
          <a:prstGeom prst="rect">
            <a:avLst/>
          </a:prstGeom>
        </p:spPr>
        <p:txBody>
          <a:bodyPr lIns="0" tIns="0" rIns="0" bIns="0" rtlCol="0" anchor="t">
            <a:spAutoFit/>
          </a:bodyPr>
          <a:lstStyle/>
          <a:p>
            <a:pPr algn="l">
              <a:lnSpc>
                <a:spcPts val="8703"/>
              </a:lnSpc>
              <a:spcBef>
                <a:spcPct val="0"/>
              </a:spcBef>
            </a:pPr>
            <a:r>
              <a:rPr lang="en-US" sz="6217" b="1" spc="-285">
                <a:solidFill>
                  <a:srgbClr val="EBF5FE"/>
                </a:solidFill>
                <a:latin typeface="Garet Bold"/>
                <a:ea typeface="Garet Bold"/>
                <a:cs typeface="Garet Bold"/>
                <a:sym typeface="Garet Bold"/>
              </a:rPr>
              <a:t>SCIENCE</a:t>
            </a:r>
          </a:p>
        </p:txBody>
      </p:sp>
      <p:sp>
        <p:nvSpPr>
          <p:cNvPr id="10" name="TextBox 10"/>
          <p:cNvSpPr txBox="1"/>
          <p:nvPr/>
        </p:nvSpPr>
        <p:spPr>
          <a:xfrm>
            <a:off x="2282165" y="967905"/>
            <a:ext cx="1559319" cy="304983"/>
          </a:xfrm>
          <a:prstGeom prst="rect">
            <a:avLst/>
          </a:prstGeom>
        </p:spPr>
        <p:txBody>
          <a:bodyPr lIns="0" tIns="0" rIns="0" bIns="0" rtlCol="0" anchor="t">
            <a:spAutoFit/>
          </a:bodyPr>
          <a:lstStyle/>
          <a:p>
            <a:pPr algn="l">
              <a:lnSpc>
                <a:spcPts val="2465"/>
              </a:lnSpc>
              <a:spcBef>
                <a:spcPct val="0"/>
              </a:spcBef>
            </a:pPr>
            <a:r>
              <a:rPr lang="en-US" sz="1761" spc="-81">
                <a:solidFill>
                  <a:srgbClr val="EBF5FE"/>
                </a:solidFill>
                <a:latin typeface="Garet"/>
                <a:ea typeface="Garet"/>
                <a:cs typeface="Garet"/>
                <a:sym typeface="Garet"/>
              </a:rPr>
              <a:t>Wardiere.Inc</a:t>
            </a:r>
          </a:p>
        </p:txBody>
      </p:sp>
      <p:sp>
        <p:nvSpPr>
          <p:cNvPr id="11" name="TextBox 11"/>
          <p:cNvSpPr txBox="1"/>
          <p:nvPr/>
        </p:nvSpPr>
        <p:spPr>
          <a:xfrm>
            <a:off x="7468160" y="8863664"/>
            <a:ext cx="3303490" cy="292410"/>
          </a:xfrm>
          <a:prstGeom prst="rect">
            <a:avLst/>
          </a:prstGeom>
        </p:spPr>
        <p:txBody>
          <a:bodyPr lIns="0" tIns="0" rIns="0" bIns="0" rtlCol="0" anchor="t">
            <a:spAutoFit/>
          </a:bodyPr>
          <a:lstStyle/>
          <a:p>
            <a:pPr algn="l">
              <a:lnSpc>
                <a:spcPts val="2487"/>
              </a:lnSpc>
              <a:spcBef>
                <a:spcPct val="0"/>
              </a:spcBef>
            </a:pPr>
            <a:r>
              <a:rPr lang="en-US" sz="1777" b="1" spc="-81">
                <a:solidFill>
                  <a:srgbClr val="3C67BF"/>
                </a:solidFill>
                <a:latin typeface="Garet Bold"/>
                <a:ea typeface="Garet Bold"/>
                <a:cs typeface="Garet Bold"/>
                <a:sym typeface="Garet Bold"/>
              </a:rPr>
              <a:t>www.reallygreatisite.com</a:t>
            </a:r>
          </a:p>
        </p:txBody>
      </p:sp>
      <p:sp>
        <p:nvSpPr>
          <p:cNvPr id="12" name="Freeform 12"/>
          <p:cNvSpPr/>
          <p:nvPr/>
        </p:nvSpPr>
        <p:spPr>
          <a:xfrm flipH="1">
            <a:off x="130076" y="3315924"/>
            <a:ext cx="5537286" cy="6164995"/>
          </a:xfrm>
          <a:custGeom>
            <a:avLst/>
            <a:gdLst/>
            <a:ahLst/>
            <a:cxnLst/>
            <a:rect l="l" t="t" r="r" b="b"/>
            <a:pathLst>
              <a:path w="5537286" h="6164995">
                <a:moveTo>
                  <a:pt x="5537286" y="0"/>
                </a:moveTo>
                <a:lnTo>
                  <a:pt x="0" y="0"/>
                </a:lnTo>
                <a:lnTo>
                  <a:pt x="0" y="6164994"/>
                </a:lnTo>
                <a:lnTo>
                  <a:pt x="5537286" y="6164994"/>
                </a:lnTo>
                <a:lnTo>
                  <a:pt x="5537286"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 name="TextBox 13"/>
          <p:cNvSpPr txBox="1"/>
          <p:nvPr/>
        </p:nvSpPr>
        <p:spPr>
          <a:xfrm>
            <a:off x="5080004" y="4028425"/>
            <a:ext cx="7761190" cy="2938145"/>
          </a:xfrm>
          <a:prstGeom prst="rect">
            <a:avLst/>
          </a:prstGeom>
        </p:spPr>
        <p:txBody>
          <a:bodyPr lIns="0" tIns="0" rIns="0" bIns="0" rtlCol="0" anchor="t">
            <a:spAutoFit/>
          </a:bodyPr>
          <a:lstStyle/>
          <a:p>
            <a:pPr algn="just">
              <a:lnSpc>
                <a:spcPts val="2380"/>
              </a:lnSpc>
              <a:spcBef>
                <a:spcPct val="0"/>
              </a:spcBef>
            </a:pPr>
            <a:r>
              <a:rPr lang="en-US" sz="1700" spc="-78">
                <a:solidFill>
                  <a:srgbClr val="EBF5FE"/>
                </a:solidFill>
                <a:latin typeface="Garet"/>
                <a:ea typeface="Garet"/>
                <a:cs typeface="Garet"/>
                <a:sym typeface="Garet"/>
              </a:rPr>
              <a:t>Lorem ipsum dolor sit amet consectetur adipiscing elit. Pretium tellus duis convallis tempus leo eu aenean. Iaculis massa nisl malesuada lacinia integer nunc posuere. Conubia nostra inceptos himenaeos orci varius natoque penatibus. Nulla molestie mattis scelerisque maximus eget fermentum odio. Blandit quis suspendisse aliquet nisi sodales consequat magna. Ligula congue sollicitudin erat viverra ac tincidunt nam. Velit aliquam imperdiet mollis nullam volutpat porttitor ullamcorper. Dui felis venenatis ultrices proin libero feugiat tristique. Cubilia curae hac habitasse platea dictumst lorem ipsum. Sem placerat in id cursus mi pretium tellus. Fringilla lacus nec metus bibendum egestas iaculis massa.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5284FF">
                <a:alpha val="100000"/>
              </a:srgbClr>
            </a:gs>
            <a:gs pos="100000">
              <a:srgbClr val="000422">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10517729">
            <a:off x="54393" y="44537"/>
            <a:ext cx="10371714" cy="1028545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CDFF">
                    <a:alpha val="0"/>
                  </a:srgbClr>
                </a:gs>
                <a:gs pos="100000">
                  <a:srgbClr val="3964CD">
                    <a:alpha val="100000"/>
                  </a:srgbClr>
                </a:gs>
              </a:gsLst>
              <a:lin ang="0"/>
            </a:gra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727020" y="963351"/>
            <a:ext cx="352190" cy="352190"/>
          </a:xfrm>
          <a:custGeom>
            <a:avLst/>
            <a:gdLst/>
            <a:ahLst/>
            <a:cxnLst/>
            <a:rect l="l" t="t" r="r" b="b"/>
            <a:pathLst>
              <a:path w="352190" h="352190">
                <a:moveTo>
                  <a:pt x="0" y="0"/>
                </a:moveTo>
                <a:lnTo>
                  <a:pt x="352190" y="0"/>
                </a:lnTo>
                <a:lnTo>
                  <a:pt x="352190" y="352190"/>
                </a:lnTo>
                <a:lnTo>
                  <a:pt x="0" y="3521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2630155" y="1986873"/>
            <a:ext cx="3696124" cy="6313254"/>
          </a:xfrm>
          <a:custGeom>
            <a:avLst/>
            <a:gdLst/>
            <a:ahLst/>
            <a:cxnLst/>
            <a:rect l="l" t="t" r="r" b="b"/>
            <a:pathLst>
              <a:path w="3696124" h="6313254">
                <a:moveTo>
                  <a:pt x="0" y="0"/>
                </a:moveTo>
                <a:lnTo>
                  <a:pt x="3696123" y="0"/>
                </a:lnTo>
                <a:lnTo>
                  <a:pt x="3696123" y="6313254"/>
                </a:lnTo>
                <a:lnTo>
                  <a:pt x="0" y="63132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2079210" y="3411729"/>
            <a:ext cx="2827990" cy="4114800"/>
          </a:xfrm>
          <a:custGeom>
            <a:avLst/>
            <a:gdLst/>
            <a:ahLst/>
            <a:cxnLst/>
            <a:rect l="l" t="t" r="r" b="b"/>
            <a:pathLst>
              <a:path w="2827990" h="4114800">
                <a:moveTo>
                  <a:pt x="0" y="0"/>
                </a:moveTo>
                <a:lnTo>
                  <a:pt x="2827990" y="0"/>
                </a:lnTo>
                <a:lnTo>
                  <a:pt x="282799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0" name="Group 10"/>
          <p:cNvGrpSpPr/>
          <p:nvPr/>
        </p:nvGrpSpPr>
        <p:grpSpPr>
          <a:xfrm>
            <a:off x="8194870" y="4697604"/>
            <a:ext cx="6389629" cy="771525"/>
            <a:chOff x="0" y="0"/>
            <a:chExt cx="3365731" cy="406400"/>
          </a:xfrm>
        </p:grpSpPr>
        <p:sp>
          <p:nvSpPr>
            <p:cNvPr id="11" name="Freeform 11"/>
            <p:cNvSpPr/>
            <p:nvPr/>
          </p:nvSpPr>
          <p:spPr>
            <a:xfrm>
              <a:off x="0" y="0"/>
              <a:ext cx="3365731" cy="406400"/>
            </a:xfrm>
            <a:custGeom>
              <a:avLst/>
              <a:gdLst/>
              <a:ahLst/>
              <a:cxnLst/>
              <a:rect l="l" t="t" r="r" b="b"/>
              <a:pathLst>
                <a:path w="3365731" h="406400">
                  <a:moveTo>
                    <a:pt x="3162531" y="0"/>
                  </a:moveTo>
                  <a:cubicBezTo>
                    <a:pt x="3274755" y="0"/>
                    <a:pt x="3365731" y="90976"/>
                    <a:pt x="3365731" y="203200"/>
                  </a:cubicBezTo>
                  <a:cubicBezTo>
                    <a:pt x="3365731" y="315424"/>
                    <a:pt x="3274755" y="406400"/>
                    <a:pt x="3162531" y="406400"/>
                  </a:cubicBezTo>
                  <a:lnTo>
                    <a:pt x="203200" y="406400"/>
                  </a:lnTo>
                  <a:cubicBezTo>
                    <a:pt x="90976" y="406400"/>
                    <a:pt x="0" y="315424"/>
                    <a:pt x="0" y="203200"/>
                  </a:cubicBezTo>
                  <a:cubicBezTo>
                    <a:pt x="0" y="90976"/>
                    <a:pt x="90976" y="0"/>
                    <a:pt x="203200" y="0"/>
                  </a:cubicBezTo>
                  <a:close/>
                </a:path>
              </a:pathLst>
            </a:custGeom>
            <a:gradFill rotWithShape="1">
              <a:gsLst>
                <a:gs pos="0">
                  <a:srgbClr val="9FCDFF">
                    <a:alpha val="0"/>
                  </a:srgbClr>
                </a:gs>
                <a:gs pos="100000">
                  <a:srgbClr val="3964CD">
                    <a:alpha val="100000"/>
                  </a:srgbClr>
                </a:gs>
              </a:gsLst>
              <a:lin ang="0"/>
            </a:gradFill>
            <a:ln w="47625" cap="sq">
              <a:solidFill>
                <a:srgbClr val="FFFFFF"/>
              </a:solidFill>
              <a:prstDash val="solid"/>
              <a:miter/>
            </a:ln>
          </p:spPr>
        </p:sp>
        <p:sp>
          <p:nvSpPr>
            <p:cNvPr id="12" name="TextBox 12"/>
            <p:cNvSpPr txBox="1"/>
            <p:nvPr/>
          </p:nvSpPr>
          <p:spPr>
            <a:xfrm>
              <a:off x="0" y="-28575"/>
              <a:ext cx="3365731" cy="434975"/>
            </a:xfrm>
            <a:prstGeom prst="rect">
              <a:avLst/>
            </a:prstGeom>
          </p:spPr>
          <p:txBody>
            <a:bodyPr lIns="50800" tIns="50800" rIns="50800" bIns="50800" rtlCol="0" anchor="ctr"/>
            <a:lstStyle/>
            <a:p>
              <a:pPr algn="ctr">
                <a:lnSpc>
                  <a:spcPts val="2487"/>
                </a:lnSpc>
              </a:pPr>
              <a:endParaRPr/>
            </a:p>
          </p:txBody>
        </p:sp>
      </p:grpSp>
      <p:sp>
        <p:nvSpPr>
          <p:cNvPr id="13" name="TextBox 13"/>
          <p:cNvSpPr txBox="1"/>
          <p:nvPr/>
        </p:nvSpPr>
        <p:spPr>
          <a:xfrm>
            <a:off x="2282165" y="967905"/>
            <a:ext cx="1559319" cy="304983"/>
          </a:xfrm>
          <a:prstGeom prst="rect">
            <a:avLst/>
          </a:prstGeom>
        </p:spPr>
        <p:txBody>
          <a:bodyPr lIns="0" tIns="0" rIns="0" bIns="0" rtlCol="0" anchor="t">
            <a:spAutoFit/>
          </a:bodyPr>
          <a:lstStyle/>
          <a:p>
            <a:pPr algn="l">
              <a:lnSpc>
                <a:spcPts val="2465"/>
              </a:lnSpc>
              <a:spcBef>
                <a:spcPct val="0"/>
              </a:spcBef>
            </a:pPr>
            <a:r>
              <a:rPr lang="en-US" sz="1761" spc="-81">
                <a:solidFill>
                  <a:srgbClr val="EBF5FE"/>
                </a:solidFill>
                <a:latin typeface="Garet"/>
                <a:ea typeface="Garet"/>
                <a:cs typeface="Garet"/>
                <a:sym typeface="Garet"/>
              </a:rPr>
              <a:t>Wardiere.Inc</a:t>
            </a:r>
          </a:p>
        </p:txBody>
      </p:sp>
      <p:sp>
        <p:nvSpPr>
          <p:cNvPr id="15" name="TextBox 15"/>
          <p:cNvSpPr txBox="1"/>
          <p:nvPr/>
        </p:nvSpPr>
        <p:spPr>
          <a:xfrm>
            <a:off x="16070360" y="8863664"/>
            <a:ext cx="1188940" cy="297762"/>
          </a:xfrm>
          <a:prstGeom prst="rect">
            <a:avLst/>
          </a:prstGeom>
        </p:spPr>
        <p:txBody>
          <a:bodyPr lIns="0" tIns="0" rIns="0" bIns="0" rtlCol="0" anchor="t">
            <a:spAutoFit/>
          </a:bodyPr>
          <a:lstStyle/>
          <a:p>
            <a:pPr algn="l">
              <a:lnSpc>
                <a:spcPts val="2487"/>
              </a:lnSpc>
              <a:spcBef>
                <a:spcPct val="0"/>
              </a:spcBef>
            </a:pPr>
            <a:r>
              <a:rPr lang="en-US" sz="1777" spc="-81">
                <a:solidFill>
                  <a:srgbClr val="EBF5FE"/>
                </a:solidFill>
                <a:latin typeface="Garet"/>
                <a:ea typeface="Garet"/>
                <a:cs typeface="Garet"/>
                <a:sym typeface="Garet"/>
              </a:rPr>
              <a:t>page 006</a:t>
            </a:r>
          </a:p>
        </p:txBody>
      </p:sp>
      <p:sp>
        <p:nvSpPr>
          <p:cNvPr id="16" name="TextBox 16"/>
          <p:cNvSpPr txBox="1"/>
          <p:nvPr/>
        </p:nvSpPr>
        <p:spPr>
          <a:xfrm>
            <a:off x="8194870" y="1983266"/>
            <a:ext cx="5620038" cy="1293313"/>
          </a:xfrm>
          <a:prstGeom prst="rect">
            <a:avLst/>
          </a:prstGeom>
        </p:spPr>
        <p:txBody>
          <a:bodyPr lIns="0" tIns="0" rIns="0" bIns="0" rtlCol="0" anchor="t">
            <a:spAutoFit/>
          </a:bodyPr>
          <a:lstStyle/>
          <a:p>
            <a:pPr algn="l">
              <a:lnSpc>
                <a:spcPts val="10574"/>
              </a:lnSpc>
              <a:spcBef>
                <a:spcPct val="0"/>
              </a:spcBef>
            </a:pPr>
            <a:r>
              <a:rPr lang="en-US" sz="7552" spc="-347">
                <a:solidFill>
                  <a:srgbClr val="EBF5FE"/>
                </a:solidFill>
                <a:latin typeface="Garet"/>
                <a:ea typeface="Garet"/>
                <a:cs typeface="Garet"/>
                <a:sym typeface="Garet"/>
              </a:rPr>
              <a:t>ARTIFICIAL</a:t>
            </a:r>
          </a:p>
        </p:txBody>
      </p:sp>
      <p:sp>
        <p:nvSpPr>
          <p:cNvPr id="17" name="TextBox 17"/>
          <p:cNvSpPr txBox="1"/>
          <p:nvPr/>
        </p:nvSpPr>
        <p:spPr>
          <a:xfrm>
            <a:off x="8194870" y="2904044"/>
            <a:ext cx="8002468" cy="1293313"/>
          </a:xfrm>
          <a:prstGeom prst="rect">
            <a:avLst/>
          </a:prstGeom>
        </p:spPr>
        <p:txBody>
          <a:bodyPr lIns="0" tIns="0" rIns="0" bIns="0" rtlCol="0" anchor="t">
            <a:spAutoFit/>
          </a:bodyPr>
          <a:lstStyle/>
          <a:p>
            <a:pPr algn="l">
              <a:lnSpc>
                <a:spcPts val="10574"/>
              </a:lnSpc>
              <a:spcBef>
                <a:spcPct val="0"/>
              </a:spcBef>
            </a:pPr>
            <a:r>
              <a:rPr lang="en-US" sz="7552" b="1" spc="-347">
                <a:solidFill>
                  <a:srgbClr val="EBF5FE"/>
                </a:solidFill>
                <a:latin typeface="Garet Bold"/>
                <a:ea typeface="Garet Bold"/>
                <a:cs typeface="Garet Bold"/>
                <a:sym typeface="Garet Bold"/>
              </a:rPr>
              <a:t>INTELLIGENCE</a:t>
            </a:r>
          </a:p>
        </p:txBody>
      </p:sp>
      <p:grpSp>
        <p:nvGrpSpPr>
          <p:cNvPr id="18" name="Group 18"/>
          <p:cNvGrpSpPr/>
          <p:nvPr/>
        </p:nvGrpSpPr>
        <p:grpSpPr>
          <a:xfrm>
            <a:off x="8194870" y="5706515"/>
            <a:ext cx="6389629" cy="771525"/>
            <a:chOff x="0" y="0"/>
            <a:chExt cx="3365731" cy="406400"/>
          </a:xfrm>
        </p:grpSpPr>
        <p:sp>
          <p:nvSpPr>
            <p:cNvPr id="19" name="Freeform 19"/>
            <p:cNvSpPr/>
            <p:nvPr/>
          </p:nvSpPr>
          <p:spPr>
            <a:xfrm>
              <a:off x="0" y="0"/>
              <a:ext cx="3365731" cy="406400"/>
            </a:xfrm>
            <a:custGeom>
              <a:avLst/>
              <a:gdLst/>
              <a:ahLst/>
              <a:cxnLst/>
              <a:rect l="l" t="t" r="r" b="b"/>
              <a:pathLst>
                <a:path w="3365731" h="406400">
                  <a:moveTo>
                    <a:pt x="3162531" y="0"/>
                  </a:moveTo>
                  <a:cubicBezTo>
                    <a:pt x="3274755" y="0"/>
                    <a:pt x="3365731" y="90976"/>
                    <a:pt x="3365731" y="203200"/>
                  </a:cubicBezTo>
                  <a:cubicBezTo>
                    <a:pt x="3365731" y="315424"/>
                    <a:pt x="3274755" y="406400"/>
                    <a:pt x="3162531" y="406400"/>
                  </a:cubicBezTo>
                  <a:lnTo>
                    <a:pt x="203200" y="406400"/>
                  </a:lnTo>
                  <a:cubicBezTo>
                    <a:pt x="90976" y="406400"/>
                    <a:pt x="0" y="315424"/>
                    <a:pt x="0" y="203200"/>
                  </a:cubicBezTo>
                  <a:cubicBezTo>
                    <a:pt x="0" y="90976"/>
                    <a:pt x="90976" y="0"/>
                    <a:pt x="203200" y="0"/>
                  </a:cubicBezTo>
                  <a:close/>
                </a:path>
              </a:pathLst>
            </a:custGeom>
            <a:gradFill rotWithShape="1">
              <a:gsLst>
                <a:gs pos="0">
                  <a:srgbClr val="9FCDFF">
                    <a:alpha val="0"/>
                  </a:srgbClr>
                </a:gs>
                <a:gs pos="100000">
                  <a:srgbClr val="3964CD">
                    <a:alpha val="100000"/>
                  </a:srgbClr>
                </a:gs>
              </a:gsLst>
              <a:lin ang="0"/>
            </a:gradFill>
            <a:ln w="47625" cap="sq">
              <a:solidFill>
                <a:srgbClr val="FFFFFF"/>
              </a:solidFill>
              <a:prstDash val="solid"/>
              <a:miter/>
            </a:ln>
          </p:spPr>
        </p:sp>
        <p:sp>
          <p:nvSpPr>
            <p:cNvPr id="20" name="TextBox 20"/>
            <p:cNvSpPr txBox="1"/>
            <p:nvPr/>
          </p:nvSpPr>
          <p:spPr>
            <a:xfrm>
              <a:off x="0" y="-28575"/>
              <a:ext cx="3365731" cy="434975"/>
            </a:xfrm>
            <a:prstGeom prst="rect">
              <a:avLst/>
            </a:prstGeom>
          </p:spPr>
          <p:txBody>
            <a:bodyPr lIns="50800" tIns="50800" rIns="50800" bIns="50800" rtlCol="0" anchor="ctr"/>
            <a:lstStyle/>
            <a:p>
              <a:pPr algn="ctr">
                <a:lnSpc>
                  <a:spcPts val="2487"/>
                </a:lnSpc>
              </a:pPr>
              <a:endParaRPr/>
            </a:p>
          </p:txBody>
        </p:sp>
      </p:grpSp>
      <p:grpSp>
        <p:nvGrpSpPr>
          <p:cNvPr id="21" name="Group 21"/>
          <p:cNvGrpSpPr/>
          <p:nvPr/>
        </p:nvGrpSpPr>
        <p:grpSpPr>
          <a:xfrm>
            <a:off x="8194870" y="6715425"/>
            <a:ext cx="6389629" cy="771525"/>
            <a:chOff x="0" y="0"/>
            <a:chExt cx="3365731" cy="406400"/>
          </a:xfrm>
        </p:grpSpPr>
        <p:sp>
          <p:nvSpPr>
            <p:cNvPr id="22" name="Freeform 22"/>
            <p:cNvSpPr/>
            <p:nvPr/>
          </p:nvSpPr>
          <p:spPr>
            <a:xfrm>
              <a:off x="0" y="0"/>
              <a:ext cx="3365731" cy="406400"/>
            </a:xfrm>
            <a:custGeom>
              <a:avLst/>
              <a:gdLst/>
              <a:ahLst/>
              <a:cxnLst/>
              <a:rect l="l" t="t" r="r" b="b"/>
              <a:pathLst>
                <a:path w="3365731" h="406400">
                  <a:moveTo>
                    <a:pt x="3162531" y="0"/>
                  </a:moveTo>
                  <a:cubicBezTo>
                    <a:pt x="3274755" y="0"/>
                    <a:pt x="3365731" y="90976"/>
                    <a:pt x="3365731" y="203200"/>
                  </a:cubicBezTo>
                  <a:cubicBezTo>
                    <a:pt x="3365731" y="315424"/>
                    <a:pt x="3274755" y="406400"/>
                    <a:pt x="3162531" y="406400"/>
                  </a:cubicBezTo>
                  <a:lnTo>
                    <a:pt x="203200" y="406400"/>
                  </a:lnTo>
                  <a:cubicBezTo>
                    <a:pt x="90976" y="406400"/>
                    <a:pt x="0" y="315424"/>
                    <a:pt x="0" y="203200"/>
                  </a:cubicBezTo>
                  <a:cubicBezTo>
                    <a:pt x="0" y="90976"/>
                    <a:pt x="90976" y="0"/>
                    <a:pt x="203200" y="0"/>
                  </a:cubicBezTo>
                  <a:close/>
                </a:path>
              </a:pathLst>
            </a:custGeom>
            <a:gradFill rotWithShape="1">
              <a:gsLst>
                <a:gs pos="0">
                  <a:srgbClr val="9FCDFF">
                    <a:alpha val="0"/>
                  </a:srgbClr>
                </a:gs>
                <a:gs pos="100000">
                  <a:srgbClr val="3964CD">
                    <a:alpha val="100000"/>
                  </a:srgbClr>
                </a:gs>
              </a:gsLst>
              <a:lin ang="0"/>
            </a:gradFill>
            <a:ln w="47625" cap="sq">
              <a:solidFill>
                <a:srgbClr val="FFFFFF"/>
              </a:solidFill>
              <a:prstDash val="solid"/>
              <a:miter/>
            </a:ln>
          </p:spPr>
        </p:sp>
        <p:sp>
          <p:nvSpPr>
            <p:cNvPr id="23" name="TextBox 23"/>
            <p:cNvSpPr txBox="1"/>
            <p:nvPr/>
          </p:nvSpPr>
          <p:spPr>
            <a:xfrm>
              <a:off x="0" y="-28575"/>
              <a:ext cx="3365731" cy="434975"/>
            </a:xfrm>
            <a:prstGeom prst="rect">
              <a:avLst/>
            </a:prstGeom>
          </p:spPr>
          <p:txBody>
            <a:bodyPr lIns="50800" tIns="50800" rIns="50800" bIns="50800" rtlCol="0" anchor="ctr"/>
            <a:lstStyle/>
            <a:p>
              <a:pPr algn="ctr">
                <a:lnSpc>
                  <a:spcPts val="2487"/>
                </a:lnSpc>
              </a:pPr>
              <a:endParaRPr/>
            </a:p>
          </p:txBody>
        </p:sp>
      </p:grpSp>
      <p:grpSp>
        <p:nvGrpSpPr>
          <p:cNvPr id="24" name="Group 24"/>
          <p:cNvGrpSpPr/>
          <p:nvPr/>
        </p:nvGrpSpPr>
        <p:grpSpPr>
          <a:xfrm>
            <a:off x="8194870" y="7724335"/>
            <a:ext cx="6389629" cy="771525"/>
            <a:chOff x="0" y="0"/>
            <a:chExt cx="3365731" cy="406400"/>
          </a:xfrm>
        </p:grpSpPr>
        <p:sp>
          <p:nvSpPr>
            <p:cNvPr id="25" name="Freeform 25"/>
            <p:cNvSpPr/>
            <p:nvPr/>
          </p:nvSpPr>
          <p:spPr>
            <a:xfrm>
              <a:off x="0" y="0"/>
              <a:ext cx="3365731" cy="406400"/>
            </a:xfrm>
            <a:custGeom>
              <a:avLst/>
              <a:gdLst/>
              <a:ahLst/>
              <a:cxnLst/>
              <a:rect l="l" t="t" r="r" b="b"/>
              <a:pathLst>
                <a:path w="3365731" h="406400">
                  <a:moveTo>
                    <a:pt x="3162531" y="0"/>
                  </a:moveTo>
                  <a:cubicBezTo>
                    <a:pt x="3274755" y="0"/>
                    <a:pt x="3365731" y="90976"/>
                    <a:pt x="3365731" y="203200"/>
                  </a:cubicBezTo>
                  <a:cubicBezTo>
                    <a:pt x="3365731" y="315424"/>
                    <a:pt x="3274755" y="406400"/>
                    <a:pt x="3162531" y="406400"/>
                  </a:cubicBezTo>
                  <a:lnTo>
                    <a:pt x="203200" y="406400"/>
                  </a:lnTo>
                  <a:cubicBezTo>
                    <a:pt x="90976" y="406400"/>
                    <a:pt x="0" y="315424"/>
                    <a:pt x="0" y="203200"/>
                  </a:cubicBezTo>
                  <a:cubicBezTo>
                    <a:pt x="0" y="90976"/>
                    <a:pt x="90976" y="0"/>
                    <a:pt x="203200" y="0"/>
                  </a:cubicBezTo>
                  <a:close/>
                </a:path>
              </a:pathLst>
            </a:custGeom>
            <a:gradFill rotWithShape="1">
              <a:gsLst>
                <a:gs pos="0">
                  <a:srgbClr val="9FCDFF">
                    <a:alpha val="0"/>
                  </a:srgbClr>
                </a:gs>
                <a:gs pos="100000">
                  <a:srgbClr val="3964CD">
                    <a:alpha val="100000"/>
                  </a:srgbClr>
                </a:gs>
              </a:gsLst>
              <a:lin ang="0"/>
            </a:gradFill>
            <a:ln w="47625" cap="sq">
              <a:solidFill>
                <a:srgbClr val="FFFFFF"/>
              </a:solidFill>
              <a:prstDash val="solid"/>
              <a:miter/>
            </a:ln>
          </p:spPr>
        </p:sp>
        <p:sp>
          <p:nvSpPr>
            <p:cNvPr id="26" name="TextBox 26"/>
            <p:cNvSpPr txBox="1"/>
            <p:nvPr/>
          </p:nvSpPr>
          <p:spPr>
            <a:xfrm>
              <a:off x="0" y="-28575"/>
              <a:ext cx="3365731" cy="434975"/>
            </a:xfrm>
            <a:prstGeom prst="rect">
              <a:avLst/>
            </a:prstGeom>
          </p:spPr>
          <p:txBody>
            <a:bodyPr lIns="50800" tIns="50800" rIns="50800" bIns="50800" rtlCol="0" anchor="ctr"/>
            <a:lstStyle/>
            <a:p>
              <a:pPr algn="ctr">
                <a:lnSpc>
                  <a:spcPts val="2487"/>
                </a:lnSpc>
              </a:pPr>
              <a:endParaRPr/>
            </a:p>
          </p:txBody>
        </p:sp>
      </p:grpSp>
      <p:sp>
        <p:nvSpPr>
          <p:cNvPr id="27" name="TextBox 27"/>
          <p:cNvSpPr txBox="1"/>
          <p:nvPr/>
        </p:nvSpPr>
        <p:spPr>
          <a:xfrm>
            <a:off x="8754640" y="4834945"/>
            <a:ext cx="3272563" cy="447035"/>
          </a:xfrm>
          <a:prstGeom prst="rect">
            <a:avLst/>
          </a:prstGeom>
        </p:spPr>
        <p:txBody>
          <a:bodyPr lIns="0" tIns="0" rIns="0" bIns="0" rtlCol="0" anchor="t">
            <a:spAutoFit/>
          </a:bodyPr>
          <a:lstStyle/>
          <a:p>
            <a:pPr algn="l">
              <a:lnSpc>
                <a:spcPts val="3711"/>
              </a:lnSpc>
              <a:spcBef>
                <a:spcPct val="0"/>
              </a:spcBef>
            </a:pPr>
            <a:r>
              <a:rPr lang="en-US" sz="2650" b="1" spc="-121">
                <a:solidFill>
                  <a:srgbClr val="EBF5FE"/>
                </a:solidFill>
                <a:latin typeface="Garet Bold"/>
                <a:ea typeface="Garet Bold"/>
                <a:cs typeface="Garet Bold"/>
                <a:sym typeface="Garet Bold"/>
              </a:rPr>
              <a:t>Neural Networks</a:t>
            </a:r>
          </a:p>
        </p:txBody>
      </p:sp>
      <p:sp>
        <p:nvSpPr>
          <p:cNvPr id="28" name="TextBox 28"/>
          <p:cNvSpPr txBox="1"/>
          <p:nvPr/>
        </p:nvSpPr>
        <p:spPr>
          <a:xfrm>
            <a:off x="8754640" y="5844947"/>
            <a:ext cx="3272563" cy="447035"/>
          </a:xfrm>
          <a:prstGeom prst="rect">
            <a:avLst/>
          </a:prstGeom>
        </p:spPr>
        <p:txBody>
          <a:bodyPr lIns="0" tIns="0" rIns="0" bIns="0" rtlCol="0" anchor="t">
            <a:spAutoFit/>
          </a:bodyPr>
          <a:lstStyle/>
          <a:p>
            <a:pPr algn="l">
              <a:lnSpc>
                <a:spcPts val="3711"/>
              </a:lnSpc>
              <a:spcBef>
                <a:spcPct val="0"/>
              </a:spcBef>
            </a:pPr>
            <a:r>
              <a:rPr lang="en-US" sz="2650" b="1" spc="-121">
                <a:solidFill>
                  <a:srgbClr val="EBF5FE"/>
                </a:solidFill>
                <a:latin typeface="Garet Bold"/>
                <a:ea typeface="Garet Bold"/>
                <a:cs typeface="Garet Bold"/>
                <a:sym typeface="Garet Bold"/>
              </a:rPr>
              <a:t>Natural Language</a:t>
            </a:r>
          </a:p>
        </p:txBody>
      </p:sp>
      <p:sp>
        <p:nvSpPr>
          <p:cNvPr id="29" name="TextBox 29"/>
          <p:cNvSpPr txBox="1"/>
          <p:nvPr/>
        </p:nvSpPr>
        <p:spPr>
          <a:xfrm>
            <a:off x="8754640" y="6859040"/>
            <a:ext cx="3272563" cy="447035"/>
          </a:xfrm>
          <a:prstGeom prst="rect">
            <a:avLst/>
          </a:prstGeom>
        </p:spPr>
        <p:txBody>
          <a:bodyPr lIns="0" tIns="0" rIns="0" bIns="0" rtlCol="0" anchor="t">
            <a:spAutoFit/>
          </a:bodyPr>
          <a:lstStyle/>
          <a:p>
            <a:pPr algn="l">
              <a:lnSpc>
                <a:spcPts val="3711"/>
              </a:lnSpc>
              <a:spcBef>
                <a:spcPct val="0"/>
              </a:spcBef>
            </a:pPr>
            <a:r>
              <a:rPr lang="en-US" sz="2650" b="1" spc="-121">
                <a:solidFill>
                  <a:srgbClr val="EBF5FE"/>
                </a:solidFill>
                <a:latin typeface="Garet Bold"/>
                <a:ea typeface="Garet Bold"/>
                <a:cs typeface="Garet Bold"/>
                <a:sym typeface="Garet Bold"/>
              </a:rPr>
              <a:t>Computer Vision</a:t>
            </a:r>
          </a:p>
        </p:txBody>
      </p:sp>
      <p:sp>
        <p:nvSpPr>
          <p:cNvPr id="30" name="TextBox 30"/>
          <p:cNvSpPr txBox="1"/>
          <p:nvPr/>
        </p:nvSpPr>
        <p:spPr>
          <a:xfrm>
            <a:off x="8754640" y="7853093"/>
            <a:ext cx="3651228" cy="447035"/>
          </a:xfrm>
          <a:prstGeom prst="rect">
            <a:avLst/>
          </a:prstGeom>
        </p:spPr>
        <p:txBody>
          <a:bodyPr lIns="0" tIns="0" rIns="0" bIns="0" rtlCol="0" anchor="t">
            <a:spAutoFit/>
          </a:bodyPr>
          <a:lstStyle/>
          <a:p>
            <a:pPr algn="l">
              <a:lnSpc>
                <a:spcPts val="3711"/>
              </a:lnSpc>
              <a:spcBef>
                <a:spcPct val="0"/>
              </a:spcBef>
            </a:pPr>
            <a:r>
              <a:rPr lang="en-US" sz="2650" b="1" spc="-121">
                <a:solidFill>
                  <a:srgbClr val="EBF5FE"/>
                </a:solidFill>
                <a:latin typeface="Garet Bold"/>
                <a:ea typeface="Garet Bold"/>
                <a:cs typeface="Garet Bold"/>
                <a:sym typeface="Garet Bold"/>
              </a:rPr>
              <a:t>Intelligent Systems</a:t>
            </a:r>
          </a:p>
        </p:txBody>
      </p:sp>
      <p:grpSp>
        <p:nvGrpSpPr>
          <p:cNvPr id="31" name="Group 31"/>
          <p:cNvGrpSpPr/>
          <p:nvPr/>
        </p:nvGrpSpPr>
        <p:grpSpPr>
          <a:xfrm>
            <a:off x="12786539" y="4696513"/>
            <a:ext cx="1797961" cy="771525"/>
            <a:chOff x="0" y="0"/>
            <a:chExt cx="947074" cy="406400"/>
          </a:xfrm>
        </p:grpSpPr>
        <p:sp>
          <p:nvSpPr>
            <p:cNvPr id="32" name="Freeform 32"/>
            <p:cNvSpPr/>
            <p:nvPr/>
          </p:nvSpPr>
          <p:spPr>
            <a:xfrm>
              <a:off x="0" y="0"/>
              <a:ext cx="947074" cy="406400"/>
            </a:xfrm>
            <a:custGeom>
              <a:avLst/>
              <a:gdLst/>
              <a:ahLst/>
              <a:cxnLst/>
              <a:rect l="l" t="t" r="r" b="b"/>
              <a:pathLst>
                <a:path w="947074" h="406400">
                  <a:moveTo>
                    <a:pt x="743874" y="0"/>
                  </a:moveTo>
                  <a:cubicBezTo>
                    <a:pt x="856098" y="0"/>
                    <a:pt x="947074" y="90976"/>
                    <a:pt x="947074" y="203200"/>
                  </a:cubicBezTo>
                  <a:cubicBezTo>
                    <a:pt x="947074" y="315424"/>
                    <a:pt x="856098" y="406400"/>
                    <a:pt x="743874" y="406400"/>
                  </a:cubicBezTo>
                  <a:lnTo>
                    <a:pt x="203200" y="406400"/>
                  </a:lnTo>
                  <a:cubicBezTo>
                    <a:pt x="90976" y="406400"/>
                    <a:pt x="0" y="315424"/>
                    <a:pt x="0" y="203200"/>
                  </a:cubicBezTo>
                  <a:cubicBezTo>
                    <a:pt x="0" y="90976"/>
                    <a:pt x="90976" y="0"/>
                    <a:pt x="203200" y="0"/>
                  </a:cubicBezTo>
                  <a:close/>
                </a:path>
              </a:pathLst>
            </a:custGeom>
            <a:gradFill rotWithShape="1">
              <a:gsLst>
                <a:gs pos="0">
                  <a:srgbClr val="5284FF">
                    <a:alpha val="100000"/>
                  </a:srgbClr>
                </a:gs>
                <a:gs pos="100000">
                  <a:srgbClr val="000422">
                    <a:alpha val="100000"/>
                  </a:srgbClr>
                </a:gs>
              </a:gsLst>
              <a:lin ang="0"/>
            </a:gradFill>
            <a:ln w="47625" cap="sq">
              <a:solidFill>
                <a:srgbClr val="FFFFFF"/>
              </a:solidFill>
              <a:prstDash val="solid"/>
              <a:miter/>
            </a:ln>
          </p:spPr>
        </p:sp>
        <p:sp>
          <p:nvSpPr>
            <p:cNvPr id="33" name="TextBox 33"/>
            <p:cNvSpPr txBox="1"/>
            <p:nvPr/>
          </p:nvSpPr>
          <p:spPr>
            <a:xfrm>
              <a:off x="0" y="-28575"/>
              <a:ext cx="947074" cy="434975"/>
            </a:xfrm>
            <a:prstGeom prst="rect">
              <a:avLst/>
            </a:prstGeom>
          </p:spPr>
          <p:txBody>
            <a:bodyPr lIns="50800" tIns="50800" rIns="50800" bIns="50800" rtlCol="0" anchor="ctr"/>
            <a:lstStyle/>
            <a:p>
              <a:pPr algn="ctr">
                <a:lnSpc>
                  <a:spcPts val="2487"/>
                </a:lnSpc>
              </a:pPr>
              <a:endParaRPr/>
            </a:p>
          </p:txBody>
        </p:sp>
      </p:grpSp>
      <p:grpSp>
        <p:nvGrpSpPr>
          <p:cNvPr id="34" name="Group 34"/>
          <p:cNvGrpSpPr/>
          <p:nvPr/>
        </p:nvGrpSpPr>
        <p:grpSpPr>
          <a:xfrm>
            <a:off x="12786539" y="5705775"/>
            <a:ext cx="1797961" cy="771525"/>
            <a:chOff x="0" y="0"/>
            <a:chExt cx="947074" cy="406400"/>
          </a:xfrm>
        </p:grpSpPr>
        <p:sp>
          <p:nvSpPr>
            <p:cNvPr id="35" name="Freeform 35"/>
            <p:cNvSpPr/>
            <p:nvPr/>
          </p:nvSpPr>
          <p:spPr>
            <a:xfrm>
              <a:off x="0" y="0"/>
              <a:ext cx="947074" cy="406400"/>
            </a:xfrm>
            <a:custGeom>
              <a:avLst/>
              <a:gdLst/>
              <a:ahLst/>
              <a:cxnLst/>
              <a:rect l="l" t="t" r="r" b="b"/>
              <a:pathLst>
                <a:path w="947074" h="406400">
                  <a:moveTo>
                    <a:pt x="743874" y="0"/>
                  </a:moveTo>
                  <a:cubicBezTo>
                    <a:pt x="856098" y="0"/>
                    <a:pt x="947074" y="90976"/>
                    <a:pt x="947074" y="203200"/>
                  </a:cubicBezTo>
                  <a:cubicBezTo>
                    <a:pt x="947074" y="315424"/>
                    <a:pt x="856098" y="406400"/>
                    <a:pt x="743874" y="406400"/>
                  </a:cubicBezTo>
                  <a:lnTo>
                    <a:pt x="203200" y="406400"/>
                  </a:lnTo>
                  <a:cubicBezTo>
                    <a:pt x="90976" y="406400"/>
                    <a:pt x="0" y="315424"/>
                    <a:pt x="0" y="203200"/>
                  </a:cubicBezTo>
                  <a:cubicBezTo>
                    <a:pt x="0" y="90976"/>
                    <a:pt x="90976" y="0"/>
                    <a:pt x="203200" y="0"/>
                  </a:cubicBezTo>
                  <a:close/>
                </a:path>
              </a:pathLst>
            </a:custGeom>
            <a:gradFill rotWithShape="1">
              <a:gsLst>
                <a:gs pos="0">
                  <a:srgbClr val="5284FF">
                    <a:alpha val="100000"/>
                  </a:srgbClr>
                </a:gs>
                <a:gs pos="100000">
                  <a:srgbClr val="000422">
                    <a:alpha val="100000"/>
                  </a:srgbClr>
                </a:gs>
              </a:gsLst>
              <a:lin ang="0"/>
            </a:gradFill>
            <a:ln w="47625" cap="sq">
              <a:solidFill>
                <a:srgbClr val="FFFFFF"/>
              </a:solidFill>
              <a:prstDash val="solid"/>
              <a:miter/>
            </a:ln>
          </p:spPr>
        </p:sp>
        <p:sp>
          <p:nvSpPr>
            <p:cNvPr id="36" name="TextBox 36"/>
            <p:cNvSpPr txBox="1"/>
            <p:nvPr/>
          </p:nvSpPr>
          <p:spPr>
            <a:xfrm>
              <a:off x="0" y="-28575"/>
              <a:ext cx="947074" cy="434975"/>
            </a:xfrm>
            <a:prstGeom prst="rect">
              <a:avLst/>
            </a:prstGeom>
          </p:spPr>
          <p:txBody>
            <a:bodyPr lIns="50800" tIns="50800" rIns="50800" bIns="50800" rtlCol="0" anchor="ctr"/>
            <a:lstStyle/>
            <a:p>
              <a:pPr algn="ctr">
                <a:lnSpc>
                  <a:spcPts val="2487"/>
                </a:lnSpc>
              </a:pPr>
              <a:endParaRPr/>
            </a:p>
          </p:txBody>
        </p:sp>
      </p:grpSp>
      <p:grpSp>
        <p:nvGrpSpPr>
          <p:cNvPr id="37" name="Group 37"/>
          <p:cNvGrpSpPr/>
          <p:nvPr/>
        </p:nvGrpSpPr>
        <p:grpSpPr>
          <a:xfrm>
            <a:off x="12786539" y="6715037"/>
            <a:ext cx="1797961" cy="771525"/>
            <a:chOff x="0" y="0"/>
            <a:chExt cx="947074" cy="406400"/>
          </a:xfrm>
        </p:grpSpPr>
        <p:sp>
          <p:nvSpPr>
            <p:cNvPr id="38" name="Freeform 38"/>
            <p:cNvSpPr/>
            <p:nvPr/>
          </p:nvSpPr>
          <p:spPr>
            <a:xfrm>
              <a:off x="0" y="0"/>
              <a:ext cx="947074" cy="406400"/>
            </a:xfrm>
            <a:custGeom>
              <a:avLst/>
              <a:gdLst/>
              <a:ahLst/>
              <a:cxnLst/>
              <a:rect l="l" t="t" r="r" b="b"/>
              <a:pathLst>
                <a:path w="947074" h="406400">
                  <a:moveTo>
                    <a:pt x="743874" y="0"/>
                  </a:moveTo>
                  <a:cubicBezTo>
                    <a:pt x="856098" y="0"/>
                    <a:pt x="947074" y="90976"/>
                    <a:pt x="947074" y="203200"/>
                  </a:cubicBezTo>
                  <a:cubicBezTo>
                    <a:pt x="947074" y="315424"/>
                    <a:pt x="856098" y="406400"/>
                    <a:pt x="743874" y="406400"/>
                  </a:cubicBezTo>
                  <a:lnTo>
                    <a:pt x="203200" y="406400"/>
                  </a:lnTo>
                  <a:cubicBezTo>
                    <a:pt x="90976" y="406400"/>
                    <a:pt x="0" y="315424"/>
                    <a:pt x="0" y="203200"/>
                  </a:cubicBezTo>
                  <a:cubicBezTo>
                    <a:pt x="0" y="90976"/>
                    <a:pt x="90976" y="0"/>
                    <a:pt x="203200" y="0"/>
                  </a:cubicBezTo>
                  <a:close/>
                </a:path>
              </a:pathLst>
            </a:custGeom>
            <a:gradFill rotWithShape="1">
              <a:gsLst>
                <a:gs pos="0">
                  <a:srgbClr val="5284FF">
                    <a:alpha val="100000"/>
                  </a:srgbClr>
                </a:gs>
                <a:gs pos="100000">
                  <a:srgbClr val="000422">
                    <a:alpha val="100000"/>
                  </a:srgbClr>
                </a:gs>
              </a:gsLst>
              <a:lin ang="0"/>
            </a:gradFill>
            <a:ln w="47625" cap="sq">
              <a:solidFill>
                <a:srgbClr val="FFFFFF"/>
              </a:solidFill>
              <a:prstDash val="solid"/>
              <a:miter/>
            </a:ln>
          </p:spPr>
        </p:sp>
        <p:sp>
          <p:nvSpPr>
            <p:cNvPr id="39" name="TextBox 39"/>
            <p:cNvSpPr txBox="1"/>
            <p:nvPr/>
          </p:nvSpPr>
          <p:spPr>
            <a:xfrm>
              <a:off x="0" y="-28575"/>
              <a:ext cx="947074" cy="434975"/>
            </a:xfrm>
            <a:prstGeom prst="rect">
              <a:avLst/>
            </a:prstGeom>
          </p:spPr>
          <p:txBody>
            <a:bodyPr lIns="50800" tIns="50800" rIns="50800" bIns="50800" rtlCol="0" anchor="ctr"/>
            <a:lstStyle/>
            <a:p>
              <a:pPr algn="ctr">
                <a:lnSpc>
                  <a:spcPts val="2487"/>
                </a:lnSpc>
              </a:pPr>
              <a:endParaRPr/>
            </a:p>
          </p:txBody>
        </p:sp>
      </p:grpSp>
      <p:grpSp>
        <p:nvGrpSpPr>
          <p:cNvPr id="40" name="Group 40"/>
          <p:cNvGrpSpPr/>
          <p:nvPr/>
        </p:nvGrpSpPr>
        <p:grpSpPr>
          <a:xfrm>
            <a:off x="12786539" y="7724300"/>
            <a:ext cx="1797961" cy="771525"/>
            <a:chOff x="0" y="0"/>
            <a:chExt cx="947074" cy="406400"/>
          </a:xfrm>
        </p:grpSpPr>
        <p:sp>
          <p:nvSpPr>
            <p:cNvPr id="41" name="Freeform 41"/>
            <p:cNvSpPr/>
            <p:nvPr/>
          </p:nvSpPr>
          <p:spPr>
            <a:xfrm>
              <a:off x="0" y="0"/>
              <a:ext cx="947074" cy="406400"/>
            </a:xfrm>
            <a:custGeom>
              <a:avLst/>
              <a:gdLst/>
              <a:ahLst/>
              <a:cxnLst/>
              <a:rect l="l" t="t" r="r" b="b"/>
              <a:pathLst>
                <a:path w="947074" h="406400">
                  <a:moveTo>
                    <a:pt x="743874" y="0"/>
                  </a:moveTo>
                  <a:cubicBezTo>
                    <a:pt x="856098" y="0"/>
                    <a:pt x="947074" y="90976"/>
                    <a:pt x="947074" y="203200"/>
                  </a:cubicBezTo>
                  <a:cubicBezTo>
                    <a:pt x="947074" y="315424"/>
                    <a:pt x="856098" y="406400"/>
                    <a:pt x="743874" y="406400"/>
                  </a:cubicBezTo>
                  <a:lnTo>
                    <a:pt x="203200" y="406400"/>
                  </a:lnTo>
                  <a:cubicBezTo>
                    <a:pt x="90976" y="406400"/>
                    <a:pt x="0" y="315424"/>
                    <a:pt x="0" y="203200"/>
                  </a:cubicBezTo>
                  <a:cubicBezTo>
                    <a:pt x="0" y="90976"/>
                    <a:pt x="90976" y="0"/>
                    <a:pt x="203200" y="0"/>
                  </a:cubicBezTo>
                  <a:close/>
                </a:path>
              </a:pathLst>
            </a:custGeom>
            <a:gradFill rotWithShape="1">
              <a:gsLst>
                <a:gs pos="0">
                  <a:srgbClr val="5284FF">
                    <a:alpha val="100000"/>
                  </a:srgbClr>
                </a:gs>
                <a:gs pos="100000">
                  <a:srgbClr val="000422">
                    <a:alpha val="100000"/>
                  </a:srgbClr>
                </a:gs>
              </a:gsLst>
              <a:lin ang="0"/>
            </a:gradFill>
            <a:ln w="47625" cap="sq">
              <a:solidFill>
                <a:srgbClr val="FFFFFF"/>
              </a:solidFill>
              <a:prstDash val="solid"/>
              <a:miter/>
            </a:ln>
          </p:spPr>
        </p:sp>
        <p:sp>
          <p:nvSpPr>
            <p:cNvPr id="42" name="TextBox 42"/>
            <p:cNvSpPr txBox="1"/>
            <p:nvPr/>
          </p:nvSpPr>
          <p:spPr>
            <a:xfrm>
              <a:off x="0" y="-28575"/>
              <a:ext cx="947074" cy="434975"/>
            </a:xfrm>
            <a:prstGeom prst="rect">
              <a:avLst/>
            </a:prstGeom>
          </p:spPr>
          <p:txBody>
            <a:bodyPr lIns="50800" tIns="50800" rIns="50800" bIns="50800" rtlCol="0" anchor="ctr"/>
            <a:lstStyle/>
            <a:p>
              <a:pPr algn="ctr">
                <a:lnSpc>
                  <a:spcPts val="2487"/>
                </a:lnSpc>
              </a:pPr>
              <a:endParaRPr/>
            </a:p>
          </p:txBody>
        </p:sp>
      </p:grpSp>
      <p:sp>
        <p:nvSpPr>
          <p:cNvPr id="43" name="TextBox 43"/>
          <p:cNvSpPr txBox="1"/>
          <p:nvPr/>
        </p:nvSpPr>
        <p:spPr>
          <a:xfrm>
            <a:off x="13240452" y="4834945"/>
            <a:ext cx="890134" cy="447035"/>
          </a:xfrm>
          <a:prstGeom prst="rect">
            <a:avLst/>
          </a:prstGeom>
        </p:spPr>
        <p:txBody>
          <a:bodyPr lIns="0" tIns="0" rIns="0" bIns="0" rtlCol="0" anchor="t">
            <a:spAutoFit/>
          </a:bodyPr>
          <a:lstStyle/>
          <a:p>
            <a:pPr algn="ctr">
              <a:lnSpc>
                <a:spcPts val="3711"/>
              </a:lnSpc>
              <a:spcBef>
                <a:spcPct val="0"/>
              </a:spcBef>
            </a:pPr>
            <a:r>
              <a:rPr lang="en-US" sz="2650" b="1" spc="-121">
                <a:solidFill>
                  <a:srgbClr val="EBF5FE"/>
                </a:solidFill>
                <a:latin typeface="Garet Bold"/>
                <a:ea typeface="Garet Bold"/>
                <a:cs typeface="Garet Bold"/>
                <a:sym typeface="Garet Bold"/>
              </a:rPr>
              <a:t>01.</a:t>
            </a:r>
          </a:p>
        </p:txBody>
      </p:sp>
      <p:sp>
        <p:nvSpPr>
          <p:cNvPr id="44" name="TextBox 44"/>
          <p:cNvSpPr txBox="1"/>
          <p:nvPr/>
        </p:nvSpPr>
        <p:spPr>
          <a:xfrm>
            <a:off x="13240452" y="5844208"/>
            <a:ext cx="890134" cy="447035"/>
          </a:xfrm>
          <a:prstGeom prst="rect">
            <a:avLst/>
          </a:prstGeom>
        </p:spPr>
        <p:txBody>
          <a:bodyPr lIns="0" tIns="0" rIns="0" bIns="0" rtlCol="0" anchor="t">
            <a:spAutoFit/>
          </a:bodyPr>
          <a:lstStyle/>
          <a:p>
            <a:pPr algn="ctr">
              <a:lnSpc>
                <a:spcPts val="3711"/>
              </a:lnSpc>
              <a:spcBef>
                <a:spcPct val="0"/>
              </a:spcBef>
            </a:pPr>
            <a:r>
              <a:rPr lang="en-US" sz="2650" b="1" spc="-121">
                <a:solidFill>
                  <a:srgbClr val="EBF5FE"/>
                </a:solidFill>
                <a:latin typeface="Garet Bold"/>
                <a:ea typeface="Garet Bold"/>
                <a:cs typeface="Garet Bold"/>
                <a:sym typeface="Garet Bold"/>
              </a:rPr>
              <a:t>02.</a:t>
            </a:r>
          </a:p>
        </p:txBody>
      </p:sp>
      <p:sp>
        <p:nvSpPr>
          <p:cNvPr id="45" name="TextBox 45"/>
          <p:cNvSpPr txBox="1"/>
          <p:nvPr/>
        </p:nvSpPr>
        <p:spPr>
          <a:xfrm>
            <a:off x="13240452" y="6849515"/>
            <a:ext cx="890134" cy="447035"/>
          </a:xfrm>
          <a:prstGeom prst="rect">
            <a:avLst/>
          </a:prstGeom>
        </p:spPr>
        <p:txBody>
          <a:bodyPr lIns="0" tIns="0" rIns="0" bIns="0" rtlCol="0" anchor="t">
            <a:spAutoFit/>
          </a:bodyPr>
          <a:lstStyle/>
          <a:p>
            <a:pPr algn="ctr">
              <a:lnSpc>
                <a:spcPts val="3711"/>
              </a:lnSpc>
              <a:spcBef>
                <a:spcPct val="0"/>
              </a:spcBef>
            </a:pPr>
            <a:r>
              <a:rPr lang="en-US" sz="2650" b="1" spc="-121">
                <a:solidFill>
                  <a:srgbClr val="EBF5FE"/>
                </a:solidFill>
                <a:latin typeface="Garet Bold"/>
                <a:ea typeface="Garet Bold"/>
                <a:cs typeface="Garet Bold"/>
                <a:sym typeface="Garet Bold"/>
              </a:rPr>
              <a:t>03.</a:t>
            </a:r>
          </a:p>
        </p:txBody>
      </p:sp>
      <p:sp>
        <p:nvSpPr>
          <p:cNvPr id="46" name="TextBox 46"/>
          <p:cNvSpPr txBox="1"/>
          <p:nvPr/>
        </p:nvSpPr>
        <p:spPr>
          <a:xfrm>
            <a:off x="13240452" y="7853093"/>
            <a:ext cx="890134" cy="447035"/>
          </a:xfrm>
          <a:prstGeom prst="rect">
            <a:avLst/>
          </a:prstGeom>
        </p:spPr>
        <p:txBody>
          <a:bodyPr lIns="0" tIns="0" rIns="0" bIns="0" rtlCol="0" anchor="t">
            <a:spAutoFit/>
          </a:bodyPr>
          <a:lstStyle/>
          <a:p>
            <a:pPr algn="ctr">
              <a:lnSpc>
                <a:spcPts val="3711"/>
              </a:lnSpc>
              <a:spcBef>
                <a:spcPct val="0"/>
              </a:spcBef>
            </a:pPr>
            <a:r>
              <a:rPr lang="en-US" sz="2650" b="1" spc="-121">
                <a:solidFill>
                  <a:srgbClr val="EBF5FE"/>
                </a:solidFill>
                <a:latin typeface="Garet Bold"/>
                <a:ea typeface="Garet Bold"/>
                <a:cs typeface="Garet Bold"/>
                <a:sym typeface="Garet Bold"/>
              </a:rPr>
              <a:t>04.</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5284FF">
                <a:alpha val="100000"/>
              </a:srgbClr>
            </a:gs>
            <a:gs pos="100000">
              <a:srgbClr val="000422">
                <a:alpha val="100000"/>
              </a:srgbClr>
            </a:gs>
          </a:gsLst>
          <a:lin ang="0"/>
        </a:gradFill>
        <a:effectLst/>
      </p:bgPr>
    </p:bg>
    <p:spTree>
      <p:nvGrpSpPr>
        <p:cNvPr id="1" name=""/>
        <p:cNvGrpSpPr/>
        <p:nvPr/>
      </p:nvGrpSpPr>
      <p:grpSpPr>
        <a:xfrm>
          <a:off x="0" y="0"/>
          <a:ext cx="0" cy="0"/>
          <a:chOff x="0" y="0"/>
          <a:chExt cx="0" cy="0"/>
        </a:xfrm>
      </p:grpSpPr>
      <p:sp>
        <p:nvSpPr>
          <p:cNvPr id="5" name="Freeform 5"/>
          <p:cNvSpPr/>
          <p:nvPr/>
        </p:nvSpPr>
        <p:spPr>
          <a:xfrm>
            <a:off x="534119" y="723369"/>
            <a:ext cx="4017831" cy="701294"/>
          </a:xfrm>
          <a:custGeom>
            <a:avLst/>
            <a:gdLst/>
            <a:ahLst/>
            <a:cxnLst/>
            <a:rect l="l" t="t" r="r" b="b"/>
            <a:pathLst>
              <a:path w="4017831" h="701294">
                <a:moveTo>
                  <a:pt x="0" y="0"/>
                </a:moveTo>
                <a:lnTo>
                  <a:pt x="4017831" y="0"/>
                </a:lnTo>
                <a:lnTo>
                  <a:pt x="4017831" y="701294"/>
                </a:lnTo>
                <a:lnTo>
                  <a:pt x="0" y="701294"/>
                </a:lnTo>
                <a:lnTo>
                  <a:pt x="0" y="0"/>
                </a:lnTo>
                <a:close/>
              </a:path>
            </a:pathLst>
          </a:custGeom>
          <a:blipFill>
            <a:blip r:embed="rId2">
              <a:alphaModFix amt="48000"/>
              <a:extLst>
                <a:ext uri="{96DAC541-7B7A-43D3-8B79-37D633B846F1}">
                  <asvg:svgBlip xmlns:asvg="http://schemas.microsoft.com/office/drawing/2016/SVG/main" r:embed="rId3"/>
                </a:ext>
              </a:extLst>
            </a:blip>
            <a:stretch>
              <a:fillRect/>
            </a:stretch>
          </a:blipFill>
        </p:spPr>
      </p:sp>
      <p:sp>
        <p:nvSpPr>
          <p:cNvPr id="6" name="Freeform 6"/>
          <p:cNvSpPr/>
          <p:nvPr/>
        </p:nvSpPr>
        <p:spPr>
          <a:xfrm>
            <a:off x="11013295" y="2024726"/>
            <a:ext cx="4286897" cy="6237549"/>
          </a:xfrm>
          <a:custGeom>
            <a:avLst/>
            <a:gdLst/>
            <a:ahLst/>
            <a:cxnLst/>
            <a:rect l="l" t="t" r="r" b="b"/>
            <a:pathLst>
              <a:path w="4286897" h="6237549">
                <a:moveTo>
                  <a:pt x="0" y="0"/>
                </a:moveTo>
                <a:lnTo>
                  <a:pt x="4286897" y="0"/>
                </a:lnTo>
                <a:lnTo>
                  <a:pt x="4286897" y="6237548"/>
                </a:lnTo>
                <a:lnTo>
                  <a:pt x="0" y="62375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3893484" y="1817196"/>
            <a:ext cx="3665913" cy="4114800"/>
          </a:xfrm>
          <a:custGeom>
            <a:avLst/>
            <a:gdLst/>
            <a:ahLst/>
            <a:cxnLst/>
            <a:rect l="l" t="t" r="r" b="b"/>
            <a:pathLst>
              <a:path w="3665913" h="4114800">
                <a:moveTo>
                  <a:pt x="0" y="0"/>
                </a:moveTo>
                <a:lnTo>
                  <a:pt x="3665913" y="0"/>
                </a:lnTo>
                <a:lnTo>
                  <a:pt x="366591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16070360" y="8863664"/>
            <a:ext cx="1188940" cy="297762"/>
          </a:xfrm>
          <a:prstGeom prst="rect">
            <a:avLst/>
          </a:prstGeom>
        </p:spPr>
        <p:txBody>
          <a:bodyPr lIns="0" tIns="0" rIns="0" bIns="0" rtlCol="0" anchor="t">
            <a:spAutoFit/>
          </a:bodyPr>
          <a:lstStyle/>
          <a:p>
            <a:pPr algn="l">
              <a:lnSpc>
                <a:spcPts val="2487"/>
              </a:lnSpc>
              <a:spcBef>
                <a:spcPct val="0"/>
              </a:spcBef>
            </a:pPr>
            <a:r>
              <a:rPr lang="en-US" sz="1777" spc="-81">
                <a:solidFill>
                  <a:srgbClr val="EBF5FE"/>
                </a:solidFill>
                <a:latin typeface="Garet"/>
                <a:ea typeface="Garet"/>
                <a:cs typeface="Garet"/>
                <a:sym typeface="Garet"/>
              </a:rPr>
              <a:t>page 007</a:t>
            </a:r>
          </a:p>
        </p:txBody>
      </p:sp>
      <p:sp>
        <p:nvSpPr>
          <p:cNvPr id="11" name="TextBox 11"/>
          <p:cNvSpPr txBox="1"/>
          <p:nvPr/>
        </p:nvSpPr>
        <p:spPr>
          <a:xfrm>
            <a:off x="1727020" y="2478305"/>
            <a:ext cx="5620038" cy="1293313"/>
          </a:xfrm>
          <a:prstGeom prst="rect">
            <a:avLst/>
          </a:prstGeom>
        </p:spPr>
        <p:txBody>
          <a:bodyPr lIns="0" tIns="0" rIns="0" bIns="0" rtlCol="0" anchor="t">
            <a:spAutoFit/>
          </a:bodyPr>
          <a:lstStyle/>
          <a:p>
            <a:pPr algn="l">
              <a:lnSpc>
                <a:spcPts val="10574"/>
              </a:lnSpc>
              <a:spcBef>
                <a:spcPct val="0"/>
              </a:spcBef>
            </a:pPr>
            <a:r>
              <a:rPr lang="en-US" sz="7552" spc="-347">
                <a:solidFill>
                  <a:srgbClr val="EBF5FE"/>
                </a:solidFill>
                <a:latin typeface="Garet"/>
                <a:ea typeface="Garet"/>
                <a:cs typeface="Garet"/>
                <a:sym typeface="Garet"/>
              </a:rPr>
              <a:t>CYBER</a:t>
            </a:r>
          </a:p>
        </p:txBody>
      </p:sp>
      <p:sp>
        <p:nvSpPr>
          <p:cNvPr id="12" name="TextBox 12"/>
          <p:cNvSpPr txBox="1"/>
          <p:nvPr/>
        </p:nvSpPr>
        <p:spPr>
          <a:xfrm>
            <a:off x="1727020" y="3517402"/>
            <a:ext cx="5620038" cy="1293313"/>
          </a:xfrm>
          <a:prstGeom prst="rect">
            <a:avLst/>
          </a:prstGeom>
        </p:spPr>
        <p:txBody>
          <a:bodyPr lIns="0" tIns="0" rIns="0" bIns="0" rtlCol="0" anchor="t">
            <a:spAutoFit/>
          </a:bodyPr>
          <a:lstStyle/>
          <a:p>
            <a:pPr algn="l">
              <a:lnSpc>
                <a:spcPts val="10574"/>
              </a:lnSpc>
              <a:spcBef>
                <a:spcPct val="0"/>
              </a:spcBef>
            </a:pPr>
            <a:r>
              <a:rPr lang="en-US" sz="7552" b="1" spc="-347">
                <a:solidFill>
                  <a:srgbClr val="EBF5FE"/>
                </a:solidFill>
                <a:latin typeface="Garet Bold"/>
                <a:ea typeface="Garet Bold"/>
                <a:cs typeface="Garet Bold"/>
                <a:sym typeface="Garet Bold"/>
              </a:rPr>
              <a:t>SECURITY</a:t>
            </a:r>
          </a:p>
        </p:txBody>
      </p:sp>
      <p:sp>
        <p:nvSpPr>
          <p:cNvPr id="13" name="TextBox 13"/>
          <p:cNvSpPr txBox="1"/>
          <p:nvPr/>
        </p:nvSpPr>
        <p:spPr>
          <a:xfrm>
            <a:off x="1727020" y="5021738"/>
            <a:ext cx="7875490" cy="2938145"/>
          </a:xfrm>
          <a:prstGeom prst="rect">
            <a:avLst/>
          </a:prstGeom>
        </p:spPr>
        <p:txBody>
          <a:bodyPr lIns="0" tIns="0" rIns="0" bIns="0" rtlCol="0" anchor="t">
            <a:spAutoFit/>
          </a:bodyPr>
          <a:lstStyle/>
          <a:p>
            <a:pPr algn="just">
              <a:lnSpc>
                <a:spcPts val="2380"/>
              </a:lnSpc>
              <a:spcBef>
                <a:spcPct val="0"/>
              </a:spcBef>
            </a:pPr>
            <a:r>
              <a:rPr lang="en-US" sz="1700" spc="-78">
                <a:solidFill>
                  <a:srgbClr val="EBF5FE"/>
                </a:solidFill>
                <a:latin typeface="Garet"/>
                <a:ea typeface="Garet"/>
                <a:cs typeface="Garet"/>
                <a:sym typeface="Garet"/>
              </a:rPr>
              <a:t>Lorem ipsum dolor sit amet consectetur adipiscing elit. Pretium tellus duis convallis tempus leo eu aenean. Iaculis massa nisl malesuada lacinia integer nunc posuere. Conubia nostra inceptos himenaeos orci varius natoque penatibus. Nulla molestie mattis scelerisque maximus eget fermentum odio. Blandit quis suspendisse aliquet nisi sodales consequat magna. Ligula congue sollicitudin erat viverra ac tincidunt nam. Velit aliquam imperdiet mollis nullam volutpat porttitor ullamcorper. Dui felis venenatis ultrices proin libero feugiat tristique. Cubilia curae hac habitasse platea dictumst lorem ipsum. Sem placerat in id cursus mi pretium tellus. Fringilla lacus nec metus bibendum egestas iaculis massa.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5284FF">
                <a:alpha val="100000"/>
              </a:srgbClr>
            </a:gs>
            <a:gs pos="100000">
              <a:srgbClr val="000422">
                <a:alpha val="100000"/>
              </a:srgbClr>
            </a:gs>
          </a:gsLst>
          <a:lin ang="0"/>
        </a:gradFill>
        <a:effectLst/>
      </p:bgPr>
    </p:bg>
    <p:spTree>
      <p:nvGrpSpPr>
        <p:cNvPr id="1" name=""/>
        <p:cNvGrpSpPr/>
        <p:nvPr/>
      </p:nvGrpSpPr>
      <p:grpSpPr>
        <a:xfrm>
          <a:off x="0" y="0"/>
          <a:ext cx="0" cy="0"/>
          <a:chOff x="0" y="0"/>
          <a:chExt cx="0" cy="0"/>
        </a:xfrm>
      </p:grpSpPr>
      <p:sp>
        <p:nvSpPr>
          <p:cNvPr id="3" name="Freeform 3"/>
          <p:cNvSpPr/>
          <p:nvPr/>
        </p:nvSpPr>
        <p:spPr>
          <a:xfrm>
            <a:off x="1051704" y="9241954"/>
            <a:ext cx="4017831" cy="701294"/>
          </a:xfrm>
          <a:custGeom>
            <a:avLst/>
            <a:gdLst/>
            <a:ahLst/>
            <a:cxnLst/>
            <a:rect l="l" t="t" r="r" b="b"/>
            <a:pathLst>
              <a:path w="4017831" h="701294">
                <a:moveTo>
                  <a:pt x="0" y="0"/>
                </a:moveTo>
                <a:lnTo>
                  <a:pt x="4017831" y="0"/>
                </a:lnTo>
                <a:lnTo>
                  <a:pt x="4017831" y="701294"/>
                </a:lnTo>
                <a:lnTo>
                  <a:pt x="0" y="701294"/>
                </a:lnTo>
                <a:lnTo>
                  <a:pt x="0" y="0"/>
                </a:lnTo>
                <a:close/>
              </a:path>
            </a:pathLst>
          </a:custGeom>
          <a:blipFill>
            <a:blip r:embed="rId2">
              <a:alphaModFix amt="48000"/>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6070360" y="8863664"/>
            <a:ext cx="1188940" cy="297762"/>
          </a:xfrm>
          <a:prstGeom prst="rect">
            <a:avLst/>
          </a:prstGeom>
        </p:spPr>
        <p:txBody>
          <a:bodyPr lIns="0" tIns="0" rIns="0" bIns="0" rtlCol="0" anchor="t">
            <a:spAutoFit/>
          </a:bodyPr>
          <a:lstStyle/>
          <a:p>
            <a:pPr algn="l">
              <a:lnSpc>
                <a:spcPts val="2487"/>
              </a:lnSpc>
              <a:spcBef>
                <a:spcPct val="0"/>
              </a:spcBef>
            </a:pPr>
            <a:r>
              <a:rPr lang="en-US" sz="1777" spc="-81">
                <a:solidFill>
                  <a:srgbClr val="EBF5FE"/>
                </a:solidFill>
                <a:latin typeface="Garet"/>
                <a:ea typeface="Garet"/>
                <a:cs typeface="Garet"/>
                <a:sym typeface="Garet"/>
              </a:rPr>
              <a:t>page 008</a:t>
            </a:r>
          </a:p>
        </p:txBody>
      </p:sp>
      <p:sp>
        <p:nvSpPr>
          <p:cNvPr id="7" name="TextBox 7"/>
          <p:cNvSpPr txBox="1"/>
          <p:nvPr/>
        </p:nvSpPr>
        <p:spPr>
          <a:xfrm>
            <a:off x="6915965" y="1962439"/>
            <a:ext cx="4626067" cy="1070794"/>
          </a:xfrm>
          <a:prstGeom prst="rect">
            <a:avLst/>
          </a:prstGeom>
        </p:spPr>
        <p:txBody>
          <a:bodyPr lIns="0" tIns="0" rIns="0" bIns="0" rtlCol="0" anchor="t">
            <a:spAutoFit/>
          </a:bodyPr>
          <a:lstStyle/>
          <a:p>
            <a:pPr algn="ctr">
              <a:lnSpc>
                <a:spcPts val="8703"/>
              </a:lnSpc>
              <a:spcBef>
                <a:spcPct val="0"/>
              </a:spcBef>
            </a:pPr>
            <a:r>
              <a:rPr lang="en-US" sz="6217" spc="-285">
                <a:solidFill>
                  <a:srgbClr val="EBF5FE"/>
                </a:solidFill>
                <a:latin typeface="Garet"/>
                <a:ea typeface="Garet"/>
                <a:cs typeface="Garet"/>
                <a:sym typeface="Garet"/>
              </a:rPr>
              <a:t>SOFTWARE</a:t>
            </a:r>
          </a:p>
        </p:txBody>
      </p:sp>
      <p:sp>
        <p:nvSpPr>
          <p:cNvPr id="8" name="TextBox 8"/>
          <p:cNvSpPr txBox="1"/>
          <p:nvPr/>
        </p:nvSpPr>
        <p:spPr>
          <a:xfrm>
            <a:off x="6037190" y="2725156"/>
            <a:ext cx="6535166" cy="1070794"/>
          </a:xfrm>
          <a:prstGeom prst="rect">
            <a:avLst/>
          </a:prstGeom>
        </p:spPr>
        <p:txBody>
          <a:bodyPr lIns="0" tIns="0" rIns="0" bIns="0" rtlCol="0" anchor="t">
            <a:spAutoFit/>
          </a:bodyPr>
          <a:lstStyle/>
          <a:p>
            <a:pPr algn="ctr">
              <a:lnSpc>
                <a:spcPts val="8703"/>
              </a:lnSpc>
              <a:spcBef>
                <a:spcPct val="0"/>
              </a:spcBef>
            </a:pPr>
            <a:r>
              <a:rPr lang="en-US" sz="6217" b="1" spc="-285">
                <a:solidFill>
                  <a:srgbClr val="EBF5FE"/>
                </a:solidFill>
                <a:latin typeface="Garet Bold"/>
                <a:ea typeface="Garet Bold"/>
                <a:cs typeface="Garet Bold"/>
                <a:sym typeface="Garet Bold"/>
              </a:rPr>
              <a:t>DEVELOPMENT</a:t>
            </a:r>
          </a:p>
        </p:txBody>
      </p:sp>
      <p:sp>
        <p:nvSpPr>
          <p:cNvPr id="10" name="TextBox 10"/>
          <p:cNvSpPr txBox="1"/>
          <p:nvPr/>
        </p:nvSpPr>
        <p:spPr>
          <a:xfrm>
            <a:off x="7725796" y="8863664"/>
            <a:ext cx="3303490" cy="292410"/>
          </a:xfrm>
          <a:prstGeom prst="rect">
            <a:avLst/>
          </a:prstGeom>
        </p:spPr>
        <p:txBody>
          <a:bodyPr lIns="0" tIns="0" rIns="0" bIns="0" rtlCol="0" anchor="t">
            <a:spAutoFit/>
          </a:bodyPr>
          <a:lstStyle/>
          <a:p>
            <a:pPr algn="l">
              <a:lnSpc>
                <a:spcPts val="2487"/>
              </a:lnSpc>
              <a:spcBef>
                <a:spcPct val="0"/>
              </a:spcBef>
            </a:pPr>
            <a:r>
              <a:rPr lang="en-US" sz="1777" b="1" spc="-81">
                <a:solidFill>
                  <a:srgbClr val="3C67BF"/>
                </a:solidFill>
                <a:latin typeface="Garet Bold"/>
                <a:ea typeface="Garet Bold"/>
                <a:cs typeface="Garet Bold"/>
                <a:sym typeface="Garet Bold"/>
              </a:rPr>
              <a:t>www.reallygreatisite.com</a:t>
            </a:r>
          </a:p>
        </p:txBody>
      </p:sp>
      <p:grpSp>
        <p:nvGrpSpPr>
          <p:cNvPr id="11" name="Group 11"/>
          <p:cNvGrpSpPr/>
          <p:nvPr/>
        </p:nvGrpSpPr>
        <p:grpSpPr>
          <a:xfrm>
            <a:off x="2548247" y="4253282"/>
            <a:ext cx="6389629" cy="771525"/>
            <a:chOff x="0" y="0"/>
            <a:chExt cx="3365731" cy="406400"/>
          </a:xfrm>
        </p:grpSpPr>
        <p:sp>
          <p:nvSpPr>
            <p:cNvPr id="12" name="Freeform 12"/>
            <p:cNvSpPr/>
            <p:nvPr/>
          </p:nvSpPr>
          <p:spPr>
            <a:xfrm>
              <a:off x="0" y="0"/>
              <a:ext cx="3365731" cy="406400"/>
            </a:xfrm>
            <a:custGeom>
              <a:avLst/>
              <a:gdLst/>
              <a:ahLst/>
              <a:cxnLst/>
              <a:rect l="l" t="t" r="r" b="b"/>
              <a:pathLst>
                <a:path w="3365731" h="406400">
                  <a:moveTo>
                    <a:pt x="3162531" y="0"/>
                  </a:moveTo>
                  <a:cubicBezTo>
                    <a:pt x="3274755" y="0"/>
                    <a:pt x="3365731" y="90976"/>
                    <a:pt x="3365731" y="203200"/>
                  </a:cubicBezTo>
                  <a:cubicBezTo>
                    <a:pt x="3365731" y="315424"/>
                    <a:pt x="3274755" y="406400"/>
                    <a:pt x="3162531" y="406400"/>
                  </a:cubicBezTo>
                  <a:lnTo>
                    <a:pt x="203200" y="406400"/>
                  </a:lnTo>
                  <a:cubicBezTo>
                    <a:pt x="90976" y="406400"/>
                    <a:pt x="0" y="315424"/>
                    <a:pt x="0" y="203200"/>
                  </a:cubicBezTo>
                  <a:cubicBezTo>
                    <a:pt x="0" y="90976"/>
                    <a:pt x="90976" y="0"/>
                    <a:pt x="203200" y="0"/>
                  </a:cubicBezTo>
                  <a:close/>
                </a:path>
              </a:pathLst>
            </a:custGeom>
            <a:gradFill rotWithShape="1">
              <a:gsLst>
                <a:gs pos="0">
                  <a:srgbClr val="9FCDFF">
                    <a:alpha val="0"/>
                  </a:srgbClr>
                </a:gs>
                <a:gs pos="100000">
                  <a:srgbClr val="3964CD">
                    <a:alpha val="100000"/>
                  </a:srgbClr>
                </a:gs>
              </a:gsLst>
              <a:lin ang="0"/>
            </a:gradFill>
            <a:ln w="47625" cap="sq">
              <a:solidFill>
                <a:srgbClr val="FFFFFF"/>
              </a:solidFill>
              <a:prstDash val="solid"/>
              <a:miter/>
            </a:ln>
          </p:spPr>
        </p:sp>
        <p:sp>
          <p:nvSpPr>
            <p:cNvPr id="13" name="TextBox 13"/>
            <p:cNvSpPr txBox="1"/>
            <p:nvPr/>
          </p:nvSpPr>
          <p:spPr>
            <a:xfrm>
              <a:off x="0" y="-28575"/>
              <a:ext cx="3365731" cy="434975"/>
            </a:xfrm>
            <a:prstGeom prst="rect">
              <a:avLst/>
            </a:prstGeom>
          </p:spPr>
          <p:txBody>
            <a:bodyPr lIns="50800" tIns="50800" rIns="50800" bIns="50800" rtlCol="0" anchor="ctr"/>
            <a:lstStyle/>
            <a:p>
              <a:pPr algn="ctr">
                <a:lnSpc>
                  <a:spcPts val="2487"/>
                </a:lnSpc>
              </a:pPr>
              <a:endParaRPr/>
            </a:p>
          </p:txBody>
        </p:sp>
      </p:grpSp>
      <p:grpSp>
        <p:nvGrpSpPr>
          <p:cNvPr id="14" name="Group 14"/>
          <p:cNvGrpSpPr/>
          <p:nvPr/>
        </p:nvGrpSpPr>
        <p:grpSpPr>
          <a:xfrm>
            <a:off x="2548247" y="5262193"/>
            <a:ext cx="6389629" cy="771525"/>
            <a:chOff x="0" y="0"/>
            <a:chExt cx="3365731" cy="406400"/>
          </a:xfrm>
        </p:grpSpPr>
        <p:sp>
          <p:nvSpPr>
            <p:cNvPr id="15" name="Freeform 15"/>
            <p:cNvSpPr/>
            <p:nvPr/>
          </p:nvSpPr>
          <p:spPr>
            <a:xfrm>
              <a:off x="0" y="0"/>
              <a:ext cx="3365731" cy="406400"/>
            </a:xfrm>
            <a:custGeom>
              <a:avLst/>
              <a:gdLst/>
              <a:ahLst/>
              <a:cxnLst/>
              <a:rect l="l" t="t" r="r" b="b"/>
              <a:pathLst>
                <a:path w="3365731" h="406400">
                  <a:moveTo>
                    <a:pt x="3162531" y="0"/>
                  </a:moveTo>
                  <a:cubicBezTo>
                    <a:pt x="3274755" y="0"/>
                    <a:pt x="3365731" y="90976"/>
                    <a:pt x="3365731" y="203200"/>
                  </a:cubicBezTo>
                  <a:cubicBezTo>
                    <a:pt x="3365731" y="315424"/>
                    <a:pt x="3274755" y="406400"/>
                    <a:pt x="3162531" y="406400"/>
                  </a:cubicBezTo>
                  <a:lnTo>
                    <a:pt x="203200" y="406400"/>
                  </a:lnTo>
                  <a:cubicBezTo>
                    <a:pt x="90976" y="406400"/>
                    <a:pt x="0" y="315424"/>
                    <a:pt x="0" y="203200"/>
                  </a:cubicBezTo>
                  <a:cubicBezTo>
                    <a:pt x="0" y="90976"/>
                    <a:pt x="90976" y="0"/>
                    <a:pt x="203200" y="0"/>
                  </a:cubicBezTo>
                  <a:close/>
                </a:path>
              </a:pathLst>
            </a:custGeom>
            <a:gradFill rotWithShape="1">
              <a:gsLst>
                <a:gs pos="0">
                  <a:srgbClr val="9FCDFF">
                    <a:alpha val="0"/>
                  </a:srgbClr>
                </a:gs>
                <a:gs pos="100000">
                  <a:srgbClr val="3964CD">
                    <a:alpha val="100000"/>
                  </a:srgbClr>
                </a:gs>
              </a:gsLst>
              <a:lin ang="0"/>
            </a:gradFill>
            <a:ln w="47625" cap="sq">
              <a:solidFill>
                <a:srgbClr val="FFFFFF"/>
              </a:solidFill>
              <a:prstDash val="solid"/>
              <a:miter/>
            </a:ln>
          </p:spPr>
        </p:sp>
        <p:sp>
          <p:nvSpPr>
            <p:cNvPr id="16" name="TextBox 16"/>
            <p:cNvSpPr txBox="1"/>
            <p:nvPr/>
          </p:nvSpPr>
          <p:spPr>
            <a:xfrm>
              <a:off x="0" y="-28575"/>
              <a:ext cx="3365731" cy="434975"/>
            </a:xfrm>
            <a:prstGeom prst="rect">
              <a:avLst/>
            </a:prstGeom>
          </p:spPr>
          <p:txBody>
            <a:bodyPr lIns="50800" tIns="50800" rIns="50800" bIns="50800" rtlCol="0" anchor="ctr"/>
            <a:lstStyle/>
            <a:p>
              <a:pPr algn="ctr">
                <a:lnSpc>
                  <a:spcPts val="2487"/>
                </a:lnSpc>
              </a:pPr>
              <a:endParaRPr/>
            </a:p>
          </p:txBody>
        </p:sp>
      </p:grpSp>
      <p:grpSp>
        <p:nvGrpSpPr>
          <p:cNvPr id="17" name="Group 17"/>
          <p:cNvGrpSpPr/>
          <p:nvPr/>
        </p:nvGrpSpPr>
        <p:grpSpPr>
          <a:xfrm>
            <a:off x="9377541" y="4253282"/>
            <a:ext cx="6389629" cy="771525"/>
            <a:chOff x="0" y="0"/>
            <a:chExt cx="3365731" cy="406400"/>
          </a:xfrm>
        </p:grpSpPr>
        <p:sp>
          <p:nvSpPr>
            <p:cNvPr id="18" name="Freeform 18"/>
            <p:cNvSpPr/>
            <p:nvPr/>
          </p:nvSpPr>
          <p:spPr>
            <a:xfrm>
              <a:off x="0" y="0"/>
              <a:ext cx="3365731" cy="406400"/>
            </a:xfrm>
            <a:custGeom>
              <a:avLst/>
              <a:gdLst/>
              <a:ahLst/>
              <a:cxnLst/>
              <a:rect l="l" t="t" r="r" b="b"/>
              <a:pathLst>
                <a:path w="3365731" h="406400">
                  <a:moveTo>
                    <a:pt x="3162531" y="0"/>
                  </a:moveTo>
                  <a:cubicBezTo>
                    <a:pt x="3274755" y="0"/>
                    <a:pt x="3365731" y="90976"/>
                    <a:pt x="3365731" y="203200"/>
                  </a:cubicBezTo>
                  <a:cubicBezTo>
                    <a:pt x="3365731" y="315424"/>
                    <a:pt x="3274755" y="406400"/>
                    <a:pt x="3162531" y="406400"/>
                  </a:cubicBezTo>
                  <a:lnTo>
                    <a:pt x="203200" y="406400"/>
                  </a:lnTo>
                  <a:cubicBezTo>
                    <a:pt x="90976" y="406400"/>
                    <a:pt x="0" y="315424"/>
                    <a:pt x="0" y="203200"/>
                  </a:cubicBezTo>
                  <a:cubicBezTo>
                    <a:pt x="0" y="90976"/>
                    <a:pt x="90976" y="0"/>
                    <a:pt x="203200" y="0"/>
                  </a:cubicBezTo>
                  <a:close/>
                </a:path>
              </a:pathLst>
            </a:custGeom>
            <a:gradFill rotWithShape="1">
              <a:gsLst>
                <a:gs pos="0">
                  <a:srgbClr val="9FCDFF">
                    <a:alpha val="0"/>
                  </a:srgbClr>
                </a:gs>
                <a:gs pos="100000">
                  <a:srgbClr val="3964CD">
                    <a:alpha val="100000"/>
                  </a:srgbClr>
                </a:gs>
              </a:gsLst>
              <a:lin ang="0"/>
            </a:gradFill>
            <a:ln w="47625" cap="sq">
              <a:solidFill>
                <a:srgbClr val="FFFFFF"/>
              </a:solidFill>
              <a:prstDash val="solid"/>
              <a:miter/>
            </a:ln>
          </p:spPr>
        </p:sp>
        <p:sp>
          <p:nvSpPr>
            <p:cNvPr id="19" name="TextBox 19"/>
            <p:cNvSpPr txBox="1"/>
            <p:nvPr/>
          </p:nvSpPr>
          <p:spPr>
            <a:xfrm>
              <a:off x="0" y="-28575"/>
              <a:ext cx="3365731" cy="434975"/>
            </a:xfrm>
            <a:prstGeom prst="rect">
              <a:avLst/>
            </a:prstGeom>
          </p:spPr>
          <p:txBody>
            <a:bodyPr lIns="50800" tIns="50800" rIns="50800" bIns="50800" rtlCol="0" anchor="ctr"/>
            <a:lstStyle/>
            <a:p>
              <a:pPr algn="ctr">
                <a:lnSpc>
                  <a:spcPts val="2487"/>
                </a:lnSpc>
              </a:pPr>
              <a:endParaRPr/>
            </a:p>
          </p:txBody>
        </p:sp>
      </p:grpSp>
      <p:grpSp>
        <p:nvGrpSpPr>
          <p:cNvPr id="20" name="Group 20"/>
          <p:cNvGrpSpPr/>
          <p:nvPr/>
        </p:nvGrpSpPr>
        <p:grpSpPr>
          <a:xfrm>
            <a:off x="9377541" y="5262193"/>
            <a:ext cx="6389629" cy="771525"/>
            <a:chOff x="0" y="0"/>
            <a:chExt cx="3365731" cy="406400"/>
          </a:xfrm>
        </p:grpSpPr>
        <p:sp>
          <p:nvSpPr>
            <p:cNvPr id="21" name="Freeform 21"/>
            <p:cNvSpPr/>
            <p:nvPr/>
          </p:nvSpPr>
          <p:spPr>
            <a:xfrm>
              <a:off x="0" y="0"/>
              <a:ext cx="3365731" cy="406400"/>
            </a:xfrm>
            <a:custGeom>
              <a:avLst/>
              <a:gdLst/>
              <a:ahLst/>
              <a:cxnLst/>
              <a:rect l="l" t="t" r="r" b="b"/>
              <a:pathLst>
                <a:path w="3365731" h="406400">
                  <a:moveTo>
                    <a:pt x="3162531" y="0"/>
                  </a:moveTo>
                  <a:cubicBezTo>
                    <a:pt x="3274755" y="0"/>
                    <a:pt x="3365731" y="90976"/>
                    <a:pt x="3365731" y="203200"/>
                  </a:cubicBezTo>
                  <a:cubicBezTo>
                    <a:pt x="3365731" y="315424"/>
                    <a:pt x="3274755" y="406400"/>
                    <a:pt x="3162531" y="406400"/>
                  </a:cubicBezTo>
                  <a:lnTo>
                    <a:pt x="203200" y="406400"/>
                  </a:lnTo>
                  <a:cubicBezTo>
                    <a:pt x="90976" y="406400"/>
                    <a:pt x="0" y="315424"/>
                    <a:pt x="0" y="203200"/>
                  </a:cubicBezTo>
                  <a:cubicBezTo>
                    <a:pt x="0" y="90976"/>
                    <a:pt x="90976" y="0"/>
                    <a:pt x="203200" y="0"/>
                  </a:cubicBezTo>
                  <a:close/>
                </a:path>
              </a:pathLst>
            </a:custGeom>
            <a:gradFill rotWithShape="1">
              <a:gsLst>
                <a:gs pos="0">
                  <a:srgbClr val="9FCDFF">
                    <a:alpha val="0"/>
                  </a:srgbClr>
                </a:gs>
                <a:gs pos="100000">
                  <a:srgbClr val="3964CD">
                    <a:alpha val="100000"/>
                  </a:srgbClr>
                </a:gs>
              </a:gsLst>
              <a:lin ang="0"/>
            </a:gradFill>
            <a:ln w="47625" cap="sq">
              <a:solidFill>
                <a:srgbClr val="FFFFFF"/>
              </a:solidFill>
              <a:prstDash val="solid"/>
              <a:miter/>
            </a:ln>
          </p:spPr>
        </p:sp>
        <p:sp>
          <p:nvSpPr>
            <p:cNvPr id="22" name="TextBox 22"/>
            <p:cNvSpPr txBox="1"/>
            <p:nvPr/>
          </p:nvSpPr>
          <p:spPr>
            <a:xfrm>
              <a:off x="0" y="-28575"/>
              <a:ext cx="3365731" cy="434975"/>
            </a:xfrm>
            <a:prstGeom prst="rect">
              <a:avLst/>
            </a:prstGeom>
          </p:spPr>
          <p:txBody>
            <a:bodyPr lIns="50800" tIns="50800" rIns="50800" bIns="50800" rtlCol="0" anchor="ctr"/>
            <a:lstStyle/>
            <a:p>
              <a:pPr algn="ctr">
                <a:lnSpc>
                  <a:spcPts val="2487"/>
                </a:lnSpc>
              </a:pPr>
              <a:endParaRPr/>
            </a:p>
          </p:txBody>
        </p:sp>
      </p:grpSp>
      <p:sp>
        <p:nvSpPr>
          <p:cNvPr id="23" name="TextBox 23"/>
          <p:cNvSpPr txBox="1"/>
          <p:nvPr/>
        </p:nvSpPr>
        <p:spPr>
          <a:xfrm>
            <a:off x="2581531" y="6357568"/>
            <a:ext cx="13294934" cy="1756946"/>
          </a:xfrm>
          <a:prstGeom prst="rect">
            <a:avLst/>
          </a:prstGeom>
        </p:spPr>
        <p:txBody>
          <a:bodyPr lIns="0" tIns="0" rIns="0" bIns="0" rtlCol="0" anchor="t">
            <a:spAutoFit/>
          </a:bodyPr>
          <a:lstStyle/>
          <a:p>
            <a:pPr algn="just">
              <a:lnSpc>
                <a:spcPts val="2380"/>
              </a:lnSpc>
              <a:spcBef>
                <a:spcPct val="0"/>
              </a:spcBef>
            </a:pPr>
            <a:r>
              <a:rPr lang="en-US" sz="1700" spc="-78">
                <a:solidFill>
                  <a:srgbClr val="EBF5FE"/>
                </a:solidFill>
                <a:latin typeface="Garet"/>
                <a:ea typeface="Garet"/>
                <a:cs typeface="Garet"/>
                <a:sym typeface="Garet"/>
              </a:rPr>
              <a:t>Lorem ipsum dolor sit amet consectetur adipiscing elit. Pretium tellus duis convallis tempus leo eu aenean. Iaculis massa nisl malesuada lacinia integer nunc posuere. Conubia nostra inceptos himenaeos orci varius natoque penatibus. Nulla molestie mattis scelerisque maximus eget fermentum odio. Blandit quis suspendisse aliquet nisi sodales consequat magna. Ligula congue sollicitudin erat viverra ac tincidunt nam. Velit aliquam imperdiet mollis nullam volutpat porttitor ullamcorper. Dui felis venenatis ultrices proin libero feugiat tristique. Cubilia curae hac habitasse platea dictumst lorem ipsum. Sem placerat in id cursus mi pretium tellus. Fringilla lacus nec metus bibendum egestas iaculis massa. </a:t>
            </a:r>
          </a:p>
        </p:txBody>
      </p:sp>
      <p:sp>
        <p:nvSpPr>
          <p:cNvPr id="24" name="TextBox 24"/>
          <p:cNvSpPr txBox="1"/>
          <p:nvPr/>
        </p:nvSpPr>
        <p:spPr>
          <a:xfrm>
            <a:off x="3061824" y="4391715"/>
            <a:ext cx="4156113" cy="447035"/>
          </a:xfrm>
          <a:prstGeom prst="rect">
            <a:avLst/>
          </a:prstGeom>
        </p:spPr>
        <p:txBody>
          <a:bodyPr lIns="0" tIns="0" rIns="0" bIns="0" rtlCol="0" anchor="t">
            <a:spAutoFit/>
          </a:bodyPr>
          <a:lstStyle/>
          <a:p>
            <a:pPr algn="l">
              <a:lnSpc>
                <a:spcPts val="3711"/>
              </a:lnSpc>
              <a:spcBef>
                <a:spcPct val="0"/>
              </a:spcBef>
            </a:pPr>
            <a:r>
              <a:rPr lang="en-US" sz="2650" b="1" spc="-121">
                <a:solidFill>
                  <a:srgbClr val="EBF5FE"/>
                </a:solidFill>
                <a:latin typeface="Garet Bold"/>
                <a:ea typeface="Garet Bold"/>
                <a:cs typeface="Garet Bold"/>
                <a:sym typeface="Garet Bold"/>
              </a:rPr>
              <a:t>Mobile Applications</a:t>
            </a:r>
          </a:p>
        </p:txBody>
      </p:sp>
      <p:grpSp>
        <p:nvGrpSpPr>
          <p:cNvPr id="25" name="Group 25"/>
          <p:cNvGrpSpPr/>
          <p:nvPr/>
        </p:nvGrpSpPr>
        <p:grpSpPr>
          <a:xfrm>
            <a:off x="7139915" y="4253282"/>
            <a:ext cx="1797961" cy="771525"/>
            <a:chOff x="0" y="0"/>
            <a:chExt cx="947074" cy="406400"/>
          </a:xfrm>
        </p:grpSpPr>
        <p:sp>
          <p:nvSpPr>
            <p:cNvPr id="26" name="Freeform 26"/>
            <p:cNvSpPr/>
            <p:nvPr/>
          </p:nvSpPr>
          <p:spPr>
            <a:xfrm>
              <a:off x="0" y="0"/>
              <a:ext cx="947074" cy="406400"/>
            </a:xfrm>
            <a:custGeom>
              <a:avLst/>
              <a:gdLst/>
              <a:ahLst/>
              <a:cxnLst/>
              <a:rect l="l" t="t" r="r" b="b"/>
              <a:pathLst>
                <a:path w="947074" h="406400">
                  <a:moveTo>
                    <a:pt x="743874" y="0"/>
                  </a:moveTo>
                  <a:cubicBezTo>
                    <a:pt x="856098" y="0"/>
                    <a:pt x="947074" y="90976"/>
                    <a:pt x="947074" y="203200"/>
                  </a:cubicBezTo>
                  <a:cubicBezTo>
                    <a:pt x="947074" y="315424"/>
                    <a:pt x="856098" y="406400"/>
                    <a:pt x="743874" y="406400"/>
                  </a:cubicBezTo>
                  <a:lnTo>
                    <a:pt x="203200" y="406400"/>
                  </a:lnTo>
                  <a:cubicBezTo>
                    <a:pt x="90976" y="406400"/>
                    <a:pt x="0" y="315424"/>
                    <a:pt x="0" y="203200"/>
                  </a:cubicBezTo>
                  <a:cubicBezTo>
                    <a:pt x="0" y="90976"/>
                    <a:pt x="90976" y="0"/>
                    <a:pt x="203200" y="0"/>
                  </a:cubicBezTo>
                  <a:close/>
                </a:path>
              </a:pathLst>
            </a:custGeom>
            <a:gradFill rotWithShape="1">
              <a:gsLst>
                <a:gs pos="0">
                  <a:srgbClr val="5284FF">
                    <a:alpha val="100000"/>
                  </a:srgbClr>
                </a:gs>
                <a:gs pos="100000">
                  <a:srgbClr val="000422">
                    <a:alpha val="100000"/>
                  </a:srgbClr>
                </a:gs>
              </a:gsLst>
              <a:lin ang="0"/>
            </a:gradFill>
            <a:ln w="47625" cap="sq">
              <a:solidFill>
                <a:srgbClr val="FFFFFF"/>
              </a:solidFill>
              <a:prstDash val="solid"/>
              <a:miter/>
            </a:ln>
          </p:spPr>
        </p:sp>
        <p:sp>
          <p:nvSpPr>
            <p:cNvPr id="27" name="TextBox 27"/>
            <p:cNvSpPr txBox="1"/>
            <p:nvPr/>
          </p:nvSpPr>
          <p:spPr>
            <a:xfrm>
              <a:off x="0" y="-28575"/>
              <a:ext cx="947074" cy="434975"/>
            </a:xfrm>
            <a:prstGeom prst="rect">
              <a:avLst/>
            </a:prstGeom>
          </p:spPr>
          <p:txBody>
            <a:bodyPr lIns="50800" tIns="50800" rIns="50800" bIns="50800" rtlCol="0" anchor="ctr"/>
            <a:lstStyle/>
            <a:p>
              <a:pPr algn="ctr">
                <a:lnSpc>
                  <a:spcPts val="2487"/>
                </a:lnSpc>
              </a:pPr>
              <a:endParaRPr/>
            </a:p>
          </p:txBody>
        </p:sp>
      </p:grpSp>
      <p:sp>
        <p:nvSpPr>
          <p:cNvPr id="28" name="TextBox 28"/>
          <p:cNvSpPr txBox="1"/>
          <p:nvPr/>
        </p:nvSpPr>
        <p:spPr>
          <a:xfrm>
            <a:off x="7593829" y="4391715"/>
            <a:ext cx="890134" cy="447035"/>
          </a:xfrm>
          <a:prstGeom prst="rect">
            <a:avLst/>
          </a:prstGeom>
        </p:spPr>
        <p:txBody>
          <a:bodyPr lIns="0" tIns="0" rIns="0" bIns="0" rtlCol="0" anchor="t">
            <a:spAutoFit/>
          </a:bodyPr>
          <a:lstStyle/>
          <a:p>
            <a:pPr algn="ctr">
              <a:lnSpc>
                <a:spcPts val="3711"/>
              </a:lnSpc>
              <a:spcBef>
                <a:spcPct val="0"/>
              </a:spcBef>
            </a:pPr>
            <a:r>
              <a:rPr lang="en-US" sz="2650" b="1" spc="-121">
                <a:solidFill>
                  <a:srgbClr val="EBF5FE"/>
                </a:solidFill>
                <a:latin typeface="Garet Bold"/>
                <a:ea typeface="Garet Bold"/>
                <a:cs typeface="Garet Bold"/>
                <a:sym typeface="Garet Bold"/>
              </a:rPr>
              <a:t>01.</a:t>
            </a:r>
          </a:p>
        </p:txBody>
      </p:sp>
      <p:grpSp>
        <p:nvGrpSpPr>
          <p:cNvPr id="29" name="Group 29"/>
          <p:cNvGrpSpPr/>
          <p:nvPr/>
        </p:nvGrpSpPr>
        <p:grpSpPr>
          <a:xfrm>
            <a:off x="7139915" y="5262193"/>
            <a:ext cx="1797961" cy="771525"/>
            <a:chOff x="0" y="0"/>
            <a:chExt cx="947074" cy="406400"/>
          </a:xfrm>
        </p:grpSpPr>
        <p:sp>
          <p:nvSpPr>
            <p:cNvPr id="30" name="Freeform 30"/>
            <p:cNvSpPr/>
            <p:nvPr/>
          </p:nvSpPr>
          <p:spPr>
            <a:xfrm>
              <a:off x="0" y="0"/>
              <a:ext cx="947074" cy="406400"/>
            </a:xfrm>
            <a:custGeom>
              <a:avLst/>
              <a:gdLst/>
              <a:ahLst/>
              <a:cxnLst/>
              <a:rect l="l" t="t" r="r" b="b"/>
              <a:pathLst>
                <a:path w="947074" h="406400">
                  <a:moveTo>
                    <a:pt x="743874" y="0"/>
                  </a:moveTo>
                  <a:cubicBezTo>
                    <a:pt x="856098" y="0"/>
                    <a:pt x="947074" y="90976"/>
                    <a:pt x="947074" y="203200"/>
                  </a:cubicBezTo>
                  <a:cubicBezTo>
                    <a:pt x="947074" y="315424"/>
                    <a:pt x="856098" y="406400"/>
                    <a:pt x="743874" y="406400"/>
                  </a:cubicBezTo>
                  <a:lnTo>
                    <a:pt x="203200" y="406400"/>
                  </a:lnTo>
                  <a:cubicBezTo>
                    <a:pt x="90976" y="406400"/>
                    <a:pt x="0" y="315424"/>
                    <a:pt x="0" y="203200"/>
                  </a:cubicBezTo>
                  <a:cubicBezTo>
                    <a:pt x="0" y="90976"/>
                    <a:pt x="90976" y="0"/>
                    <a:pt x="203200" y="0"/>
                  </a:cubicBezTo>
                  <a:close/>
                </a:path>
              </a:pathLst>
            </a:custGeom>
            <a:gradFill rotWithShape="1">
              <a:gsLst>
                <a:gs pos="0">
                  <a:srgbClr val="5284FF">
                    <a:alpha val="100000"/>
                  </a:srgbClr>
                </a:gs>
                <a:gs pos="100000">
                  <a:srgbClr val="000422">
                    <a:alpha val="100000"/>
                  </a:srgbClr>
                </a:gs>
              </a:gsLst>
              <a:lin ang="0"/>
            </a:gradFill>
            <a:ln w="47625" cap="sq">
              <a:solidFill>
                <a:srgbClr val="FFFFFF"/>
              </a:solidFill>
              <a:prstDash val="solid"/>
              <a:miter/>
            </a:ln>
          </p:spPr>
        </p:sp>
        <p:sp>
          <p:nvSpPr>
            <p:cNvPr id="31" name="TextBox 31"/>
            <p:cNvSpPr txBox="1"/>
            <p:nvPr/>
          </p:nvSpPr>
          <p:spPr>
            <a:xfrm>
              <a:off x="0" y="-28575"/>
              <a:ext cx="947074" cy="434975"/>
            </a:xfrm>
            <a:prstGeom prst="rect">
              <a:avLst/>
            </a:prstGeom>
          </p:spPr>
          <p:txBody>
            <a:bodyPr lIns="50800" tIns="50800" rIns="50800" bIns="50800" rtlCol="0" anchor="ctr"/>
            <a:lstStyle/>
            <a:p>
              <a:pPr algn="ctr">
                <a:lnSpc>
                  <a:spcPts val="2487"/>
                </a:lnSpc>
              </a:pPr>
              <a:endParaRPr/>
            </a:p>
          </p:txBody>
        </p:sp>
      </p:grpSp>
      <p:sp>
        <p:nvSpPr>
          <p:cNvPr id="32" name="TextBox 32"/>
          <p:cNvSpPr txBox="1"/>
          <p:nvPr/>
        </p:nvSpPr>
        <p:spPr>
          <a:xfrm>
            <a:off x="7593829" y="5400625"/>
            <a:ext cx="890134" cy="447035"/>
          </a:xfrm>
          <a:prstGeom prst="rect">
            <a:avLst/>
          </a:prstGeom>
        </p:spPr>
        <p:txBody>
          <a:bodyPr lIns="0" tIns="0" rIns="0" bIns="0" rtlCol="0" anchor="t">
            <a:spAutoFit/>
          </a:bodyPr>
          <a:lstStyle/>
          <a:p>
            <a:pPr algn="ctr">
              <a:lnSpc>
                <a:spcPts val="3711"/>
              </a:lnSpc>
              <a:spcBef>
                <a:spcPct val="0"/>
              </a:spcBef>
            </a:pPr>
            <a:r>
              <a:rPr lang="en-US" sz="2650" b="1" spc="-121">
                <a:solidFill>
                  <a:srgbClr val="EBF5FE"/>
                </a:solidFill>
                <a:latin typeface="Garet Bold"/>
                <a:ea typeface="Garet Bold"/>
                <a:cs typeface="Garet Bold"/>
                <a:sym typeface="Garet Bold"/>
              </a:rPr>
              <a:t>02.</a:t>
            </a:r>
          </a:p>
        </p:txBody>
      </p:sp>
      <p:grpSp>
        <p:nvGrpSpPr>
          <p:cNvPr id="33" name="Group 33"/>
          <p:cNvGrpSpPr/>
          <p:nvPr/>
        </p:nvGrpSpPr>
        <p:grpSpPr>
          <a:xfrm>
            <a:off x="13969209" y="4253282"/>
            <a:ext cx="1797961" cy="771525"/>
            <a:chOff x="0" y="0"/>
            <a:chExt cx="947074" cy="406400"/>
          </a:xfrm>
        </p:grpSpPr>
        <p:sp>
          <p:nvSpPr>
            <p:cNvPr id="34" name="Freeform 34"/>
            <p:cNvSpPr/>
            <p:nvPr/>
          </p:nvSpPr>
          <p:spPr>
            <a:xfrm>
              <a:off x="0" y="0"/>
              <a:ext cx="947074" cy="406400"/>
            </a:xfrm>
            <a:custGeom>
              <a:avLst/>
              <a:gdLst/>
              <a:ahLst/>
              <a:cxnLst/>
              <a:rect l="l" t="t" r="r" b="b"/>
              <a:pathLst>
                <a:path w="947074" h="406400">
                  <a:moveTo>
                    <a:pt x="743874" y="0"/>
                  </a:moveTo>
                  <a:cubicBezTo>
                    <a:pt x="856098" y="0"/>
                    <a:pt x="947074" y="90976"/>
                    <a:pt x="947074" y="203200"/>
                  </a:cubicBezTo>
                  <a:cubicBezTo>
                    <a:pt x="947074" y="315424"/>
                    <a:pt x="856098" y="406400"/>
                    <a:pt x="743874" y="406400"/>
                  </a:cubicBezTo>
                  <a:lnTo>
                    <a:pt x="203200" y="406400"/>
                  </a:lnTo>
                  <a:cubicBezTo>
                    <a:pt x="90976" y="406400"/>
                    <a:pt x="0" y="315424"/>
                    <a:pt x="0" y="203200"/>
                  </a:cubicBezTo>
                  <a:cubicBezTo>
                    <a:pt x="0" y="90976"/>
                    <a:pt x="90976" y="0"/>
                    <a:pt x="203200" y="0"/>
                  </a:cubicBezTo>
                  <a:close/>
                </a:path>
              </a:pathLst>
            </a:custGeom>
            <a:gradFill rotWithShape="1">
              <a:gsLst>
                <a:gs pos="0">
                  <a:srgbClr val="5284FF">
                    <a:alpha val="100000"/>
                  </a:srgbClr>
                </a:gs>
                <a:gs pos="100000">
                  <a:srgbClr val="000422">
                    <a:alpha val="100000"/>
                  </a:srgbClr>
                </a:gs>
              </a:gsLst>
              <a:lin ang="0"/>
            </a:gradFill>
            <a:ln w="47625" cap="sq">
              <a:solidFill>
                <a:srgbClr val="FFFFFF"/>
              </a:solidFill>
              <a:prstDash val="solid"/>
              <a:miter/>
            </a:ln>
          </p:spPr>
        </p:sp>
        <p:sp>
          <p:nvSpPr>
            <p:cNvPr id="35" name="TextBox 35"/>
            <p:cNvSpPr txBox="1"/>
            <p:nvPr/>
          </p:nvSpPr>
          <p:spPr>
            <a:xfrm>
              <a:off x="0" y="-28575"/>
              <a:ext cx="947074" cy="434975"/>
            </a:xfrm>
            <a:prstGeom prst="rect">
              <a:avLst/>
            </a:prstGeom>
          </p:spPr>
          <p:txBody>
            <a:bodyPr lIns="50800" tIns="50800" rIns="50800" bIns="50800" rtlCol="0" anchor="ctr"/>
            <a:lstStyle/>
            <a:p>
              <a:pPr algn="ctr">
                <a:lnSpc>
                  <a:spcPts val="2487"/>
                </a:lnSpc>
              </a:pPr>
              <a:endParaRPr/>
            </a:p>
          </p:txBody>
        </p:sp>
      </p:grpSp>
      <p:sp>
        <p:nvSpPr>
          <p:cNvPr id="36" name="TextBox 36"/>
          <p:cNvSpPr txBox="1"/>
          <p:nvPr/>
        </p:nvSpPr>
        <p:spPr>
          <a:xfrm>
            <a:off x="14423123" y="4391715"/>
            <a:ext cx="890134" cy="447035"/>
          </a:xfrm>
          <a:prstGeom prst="rect">
            <a:avLst/>
          </a:prstGeom>
        </p:spPr>
        <p:txBody>
          <a:bodyPr lIns="0" tIns="0" rIns="0" bIns="0" rtlCol="0" anchor="t">
            <a:spAutoFit/>
          </a:bodyPr>
          <a:lstStyle/>
          <a:p>
            <a:pPr algn="ctr">
              <a:lnSpc>
                <a:spcPts val="3711"/>
              </a:lnSpc>
              <a:spcBef>
                <a:spcPct val="0"/>
              </a:spcBef>
            </a:pPr>
            <a:r>
              <a:rPr lang="en-US" sz="2650" b="1" spc="-121">
                <a:solidFill>
                  <a:srgbClr val="EBF5FE"/>
                </a:solidFill>
                <a:latin typeface="Garet Bold"/>
                <a:ea typeface="Garet Bold"/>
                <a:cs typeface="Garet Bold"/>
                <a:sym typeface="Garet Bold"/>
              </a:rPr>
              <a:t>03.</a:t>
            </a:r>
          </a:p>
        </p:txBody>
      </p:sp>
      <p:grpSp>
        <p:nvGrpSpPr>
          <p:cNvPr id="37" name="Group 37"/>
          <p:cNvGrpSpPr/>
          <p:nvPr/>
        </p:nvGrpSpPr>
        <p:grpSpPr>
          <a:xfrm>
            <a:off x="13969209" y="5262193"/>
            <a:ext cx="1797961" cy="771525"/>
            <a:chOff x="0" y="0"/>
            <a:chExt cx="947074" cy="406400"/>
          </a:xfrm>
        </p:grpSpPr>
        <p:sp>
          <p:nvSpPr>
            <p:cNvPr id="38" name="Freeform 38"/>
            <p:cNvSpPr/>
            <p:nvPr/>
          </p:nvSpPr>
          <p:spPr>
            <a:xfrm>
              <a:off x="0" y="0"/>
              <a:ext cx="947074" cy="406400"/>
            </a:xfrm>
            <a:custGeom>
              <a:avLst/>
              <a:gdLst/>
              <a:ahLst/>
              <a:cxnLst/>
              <a:rect l="l" t="t" r="r" b="b"/>
              <a:pathLst>
                <a:path w="947074" h="406400">
                  <a:moveTo>
                    <a:pt x="743874" y="0"/>
                  </a:moveTo>
                  <a:cubicBezTo>
                    <a:pt x="856098" y="0"/>
                    <a:pt x="947074" y="90976"/>
                    <a:pt x="947074" y="203200"/>
                  </a:cubicBezTo>
                  <a:cubicBezTo>
                    <a:pt x="947074" y="315424"/>
                    <a:pt x="856098" y="406400"/>
                    <a:pt x="743874" y="406400"/>
                  </a:cubicBezTo>
                  <a:lnTo>
                    <a:pt x="203200" y="406400"/>
                  </a:lnTo>
                  <a:cubicBezTo>
                    <a:pt x="90976" y="406400"/>
                    <a:pt x="0" y="315424"/>
                    <a:pt x="0" y="203200"/>
                  </a:cubicBezTo>
                  <a:cubicBezTo>
                    <a:pt x="0" y="90976"/>
                    <a:pt x="90976" y="0"/>
                    <a:pt x="203200" y="0"/>
                  </a:cubicBezTo>
                  <a:close/>
                </a:path>
              </a:pathLst>
            </a:custGeom>
            <a:gradFill rotWithShape="1">
              <a:gsLst>
                <a:gs pos="0">
                  <a:srgbClr val="5284FF">
                    <a:alpha val="100000"/>
                  </a:srgbClr>
                </a:gs>
                <a:gs pos="100000">
                  <a:srgbClr val="000422">
                    <a:alpha val="100000"/>
                  </a:srgbClr>
                </a:gs>
              </a:gsLst>
              <a:lin ang="0"/>
            </a:gradFill>
            <a:ln w="47625" cap="sq">
              <a:solidFill>
                <a:srgbClr val="FFFFFF"/>
              </a:solidFill>
              <a:prstDash val="solid"/>
              <a:miter/>
            </a:ln>
          </p:spPr>
        </p:sp>
        <p:sp>
          <p:nvSpPr>
            <p:cNvPr id="39" name="TextBox 39"/>
            <p:cNvSpPr txBox="1"/>
            <p:nvPr/>
          </p:nvSpPr>
          <p:spPr>
            <a:xfrm>
              <a:off x="0" y="-28575"/>
              <a:ext cx="947074" cy="434975"/>
            </a:xfrm>
            <a:prstGeom prst="rect">
              <a:avLst/>
            </a:prstGeom>
          </p:spPr>
          <p:txBody>
            <a:bodyPr lIns="50800" tIns="50800" rIns="50800" bIns="50800" rtlCol="0" anchor="ctr"/>
            <a:lstStyle/>
            <a:p>
              <a:pPr algn="ctr">
                <a:lnSpc>
                  <a:spcPts val="2487"/>
                </a:lnSpc>
              </a:pPr>
              <a:endParaRPr/>
            </a:p>
          </p:txBody>
        </p:sp>
      </p:grpSp>
      <p:sp>
        <p:nvSpPr>
          <p:cNvPr id="40" name="TextBox 40"/>
          <p:cNvSpPr txBox="1"/>
          <p:nvPr/>
        </p:nvSpPr>
        <p:spPr>
          <a:xfrm>
            <a:off x="14423123" y="5400625"/>
            <a:ext cx="890134" cy="447035"/>
          </a:xfrm>
          <a:prstGeom prst="rect">
            <a:avLst/>
          </a:prstGeom>
        </p:spPr>
        <p:txBody>
          <a:bodyPr lIns="0" tIns="0" rIns="0" bIns="0" rtlCol="0" anchor="t">
            <a:spAutoFit/>
          </a:bodyPr>
          <a:lstStyle/>
          <a:p>
            <a:pPr algn="ctr">
              <a:lnSpc>
                <a:spcPts val="3711"/>
              </a:lnSpc>
              <a:spcBef>
                <a:spcPct val="0"/>
              </a:spcBef>
            </a:pPr>
            <a:r>
              <a:rPr lang="en-US" sz="2650" b="1" spc="-121">
                <a:solidFill>
                  <a:srgbClr val="EBF5FE"/>
                </a:solidFill>
                <a:latin typeface="Garet Bold"/>
                <a:ea typeface="Garet Bold"/>
                <a:cs typeface="Garet Bold"/>
                <a:sym typeface="Garet Bold"/>
              </a:rPr>
              <a:t>04.</a:t>
            </a:r>
          </a:p>
        </p:txBody>
      </p:sp>
      <p:sp>
        <p:nvSpPr>
          <p:cNvPr id="41" name="TextBox 41"/>
          <p:cNvSpPr txBox="1"/>
          <p:nvPr/>
        </p:nvSpPr>
        <p:spPr>
          <a:xfrm>
            <a:off x="3061824" y="5424857"/>
            <a:ext cx="4156113" cy="447035"/>
          </a:xfrm>
          <a:prstGeom prst="rect">
            <a:avLst/>
          </a:prstGeom>
        </p:spPr>
        <p:txBody>
          <a:bodyPr lIns="0" tIns="0" rIns="0" bIns="0" rtlCol="0" anchor="t">
            <a:spAutoFit/>
          </a:bodyPr>
          <a:lstStyle/>
          <a:p>
            <a:pPr algn="l">
              <a:lnSpc>
                <a:spcPts val="3711"/>
              </a:lnSpc>
              <a:spcBef>
                <a:spcPct val="0"/>
              </a:spcBef>
            </a:pPr>
            <a:r>
              <a:rPr lang="en-US" sz="2650" b="1" spc="-121">
                <a:solidFill>
                  <a:srgbClr val="EBF5FE"/>
                </a:solidFill>
                <a:latin typeface="Garet Bold"/>
                <a:ea typeface="Garet Bold"/>
                <a:cs typeface="Garet Bold"/>
                <a:sym typeface="Garet Bold"/>
              </a:rPr>
              <a:t>Web Platforms</a:t>
            </a:r>
          </a:p>
        </p:txBody>
      </p:sp>
      <p:sp>
        <p:nvSpPr>
          <p:cNvPr id="42" name="TextBox 42"/>
          <p:cNvSpPr txBox="1"/>
          <p:nvPr/>
        </p:nvSpPr>
        <p:spPr>
          <a:xfrm>
            <a:off x="9919737" y="4391715"/>
            <a:ext cx="4156113" cy="447035"/>
          </a:xfrm>
          <a:prstGeom prst="rect">
            <a:avLst/>
          </a:prstGeom>
        </p:spPr>
        <p:txBody>
          <a:bodyPr lIns="0" tIns="0" rIns="0" bIns="0" rtlCol="0" anchor="t">
            <a:spAutoFit/>
          </a:bodyPr>
          <a:lstStyle/>
          <a:p>
            <a:pPr algn="l">
              <a:lnSpc>
                <a:spcPts val="3711"/>
              </a:lnSpc>
              <a:spcBef>
                <a:spcPct val="0"/>
              </a:spcBef>
            </a:pPr>
            <a:r>
              <a:rPr lang="en-US" sz="2650" b="1" spc="-121">
                <a:solidFill>
                  <a:srgbClr val="EBF5FE"/>
                </a:solidFill>
                <a:latin typeface="Garet Bold"/>
                <a:ea typeface="Garet Bold"/>
                <a:cs typeface="Garet Bold"/>
                <a:sym typeface="Garet Bold"/>
              </a:rPr>
              <a:t>Desktop Programs</a:t>
            </a:r>
          </a:p>
        </p:txBody>
      </p:sp>
      <p:sp>
        <p:nvSpPr>
          <p:cNvPr id="43" name="TextBox 43"/>
          <p:cNvSpPr txBox="1"/>
          <p:nvPr/>
        </p:nvSpPr>
        <p:spPr>
          <a:xfrm>
            <a:off x="9919737" y="5424857"/>
            <a:ext cx="4156113" cy="447035"/>
          </a:xfrm>
          <a:prstGeom prst="rect">
            <a:avLst/>
          </a:prstGeom>
        </p:spPr>
        <p:txBody>
          <a:bodyPr lIns="0" tIns="0" rIns="0" bIns="0" rtlCol="0" anchor="t">
            <a:spAutoFit/>
          </a:bodyPr>
          <a:lstStyle/>
          <a:p>
            <a:pPr algn="l">
              <a:lnSpc>
                <a:spcPts val="3711"/>
              </a:lnSpc>
              <a:spcBef>
                <a:spcPct val="0"/>
              </a:spcBef>
            </a:pPr>
            <a:r>
              <a:rPr lang="en-US" sz="2650" b="1" spc="-121">
                <a:solidFill>
                  <a:srgbClr val="EBF5FE"/>
                </a:solidFill>
                <a:latin typeface="Garet Bold"/>
                <a:ea typeface="Garet Bold"/>
                <a:cs typeface="Garet Bold"/>
                <a:sym typeface="Garet Bold"/>
              </a:rPr>
              <a:t>Cloud Systems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5284FF">
                <a:alpha val="100000"/>
              </a:srgbClr>
            </a:gs>
            <a:gs pos="100000">
              <a:srgbClr val="000422">
                <a:alpha val="100000"/>
              </a:srgbClr>
            </a:gs>
          </a:gsLst>
          <a:lin ang="0"/>
        </a:gradFill>
        <a:effectLst/>
      </p:bgPr>
    </p:bg>
    <p:spTree>
      <p:nvGrpSpPr>
        <p:cNvPr id="1" name=""/>
        <p:cNvGrpSpPr/>
        <p:nvPr/>
      </p:nvGrpSpPr>
      <p:grpSpPr>
        <a:xfrm>
          <a:off x="0" y="0"/>
          <a:ext cx="0" cy="0"/>
          <a:chOff x="0" y="0"/>
          <a:chExt cx="0" cy="0"/>
        </a:xfrm>
      </p:grpSpPr>
      <p:sp>
        <p:nvSpPr>
          <p:cNvPr id="5" name="Freeform 5"/>
          <p:cNvSpPr/>
          <p:nvPr/>
        </p:nvSpPr>
        <p:spPr>
          <a:xfrm>
            <a:off x="1051704" y="8853764"/>
            <a:ext cx="4017831" cy="701294"/>
          </a:xfrm>
          <a:custGeom>
            <a:avLst/>
            <a:gdLst/>
            <a:ahLst/>
            <a:cxnLst/>
            <a:rect l="l" t="t" r="r" b="b"/>
            <a:pathLst>
              <a:path w="4017831" h="701294">
                <a:moveTo>
                  <a:pt x="0" y="0"/>
                </a:moveTo>
                <a:lnTo>
                  <a:pt x="4017831" y="0"/>
                </a:lnTo>
                <a:lnTo>
                  <a:pt x="4017831" y="701294"/>
                </a:lnTo>
                <a:lnTo>
                  <a:pt x="0" y="701294"/>
                </a:lnTo>
                <a:lnTo>
                  <a:pt x="0" y="0"/>
                </a:lnTo>
                <a:close/>
              </a:path>
            </a:pathLst>
          </a:custGeom>
          <a:blipFill>
            <a:blip r:embed="rId2">
              <a:alphaModFix amt="48000"/>
              <a:extLst>
                <a:ext uri="{96DAC541-7B7A-43D3-8B79-37D633B846F1}">
                  <asvg:svgBlip xmlns:asvg="http://schemas.microsoft.com/office/drawing/2016/SVG/main" r:embed="rId3"/>
                </a:ext>
              </a:extLst>
            </a:blip>
            <a:stretch>
              <a:fillRect/>
            </a:stretch>
          </a:blipFill>
        </p:spPr>
      </p:sp>
      <p:sp>
        <p:nvSpPr>
          <p:cNvPr id="6" name="Freeform 6"/>
          <p:cNvSpPr/>
          <p:nvPr/>
        </p:nvSpPr>
        <p:spPr>
          <a:xfrm>
            <a:off x="8791437" y="1911939"/>
            <a:ext cx="3140702" cy="6800732"/>
          </a:xfrm>
          <a:custGeom>
            <a:avLst/>
            <a:gdLst/>
            <a:ahLst/>
            <a:cxnLst/>
            <a:rect l="l" t="t" r="r" b="b"/>
            <a:pathLst>
              <a:path w="3140702" h="6800732">
                <a:moveTo>
                  <a:pt x="0" y="0"/>
                </a:moveTo>
                <a:lnTo>
                  <a:pt x="3140701" y="0"/>
                </a:lnTo>
                <a:lnTo>
                  <a:pt x="3140701" y="6800732"/>
                </a:lnTo>
                <a:lnTo>
                  <a:pt x="0" y="68007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8285934" y="3118818"/>
            <a:ext cx="2871723" cy="2824731"/>
          </a:xfrm>
          <a:custGeom>
            <a:avLst/>
            <a:gdLst/>
            <a:ahLst/>
            <a:cxnLst/>
            <a:rect l="l" t="t" r="r" b="b"/>
            <a:pathLst>
              <a:path w="2871723" h="2824731">
                <a:moveTo>
                  <a:pt x="0" y="0"/>
                </a:moveTo>
                <a:lnTo>
                  <a:pt x="2871722" y="0"/>
                </a:lnTo>
                <a:lnTo>
                  <a:pt x="2871722" y="2824731"/>
                </a:lnTo>
                <a:lnTo>
                  <a:pt x="0" y="28247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16070360" y="8863664"/>
            <a:ext cx="1188940" cy="297762"/>
          </a:xfrm>
          <a:prstGeom prst="rect">
            <a:avLst/>
          </a:prstGeom>
        </p:spPr>
        <p:txBody>
          <a:bodyPr lIns="0" tIns="0" rIns="0" bIns="0" rtlCol="0" anchor="t">
            <a:spAutoFit/>
          </a:bodyPr>
          <a:lstStyle/>
          <a:p>
            <a:pPr algn="l">
              <a:lnSpc>
                <a:spcPts val="2487"/>
              </a:lnSpc>
              <a:spcBef>
                <a:spcPct val="0"/>
              </a:spcBef>
            </a:pPr>
            <a:r>
              <a:rPr lang="en-US" sz="1777" spc="-81">
                <a:solidFill>
                  <a:srgbClr val="EBF5FE"/>
                </a:solidFill>
                <a:latin typeface="Garet"/>
                <a:ea typeface="Garet"/>
                <a:cs typeface="Garet"/>
                <a:sym typeface="Garet"/>
              </a:rPr>
              <a:t>page 009</a:t>
            </a:r>
          </a:p>
        </p:txBody>
      </p:sp>
      <p:sp>
        <p:nvSpPr>
          <p:cNvPr id="11" name="TextBox 11"/>
          <p:cNvSpPr txBox="1"/>
          <p:nvPr/>
        </p:nvSpPr>
        <p:spPr>
          <a:xfrm>
            <a:off x="1727020" y="1825486"/>
            <a:ext cx="5620038" cy="1293333"/>
          </a:xfrm>
          <a:prstGeom prst="rect">
            <a:avLst/>
          </a:prstGeom>
        </p:spPr>
        <p:txBody>
          <a:bodyPr lIns="0" tIns="0" rIns="0" bIns="0" rtlCol="0" anchor="t">
            <a:spAutoFit/>
          </a:bodyPr>
          <a:lstStyle/>
          <a:p>
            <a:pPr algn="l">
              <a:lnSpc>
                <a:spcPts val="10574"/>
              </a:lnSpc>
              <a:spcBef>
                <a:spcPct val="0"/>
              </a:spcBef>
            </a:pPr>
            <a:r>
              <a:rPr lang="en-US" sz="7552" spc="-347">
                <a:solidFill>
                  <a:srgbClr val="EBF5FE"/>
                </a:solidFill>
                <a:latin typeface="Garet"/>
                <a:ea typeface="Garet"/>
                <a:cs typeface="Garet"/>
                <a:sym typeface="Garet"/>
              </a:rPr>
              <a:t>COMPUTER </a:t>
            </a:r>
          </a:p>
        </p:txBody>
      </p:sp>
      <p:sp>
        <p:nvSpPr>
          <p:cNvPr id="12" name="TextBox 12"/>
          <p:cNvSpPr txBox="1"/>
          <p:nvPr/>
        </p:nvSpPr>
        <p:spPr>
          <a:xfrm>
            <a:off x="1727020" y="2864582"/>
            <a:ext cx="5935716" cy="1293313"/>
          </a:xfrm>
          <a:prstGeom prst="rect">
            <a:avLst/>
          </a:prstGeom>
        </p:spPr>
        <p:txBody>
          <a:bodyPr lIns="0" tIns="0" rIns="0" bIns="0" rtlCol="0" anchor="t">
            <a:spAutoFit/>
          </a:bodyPr>
          <a:lstStyle/>
          <a:p>
            <a:pPr algn="l">
              <a:lnSpc>
                <a:spcPts val="10574"/>
              </a:lnSpc>
              <a:spcBef>
                <a:spcPct val="0"/>
              </a:spcBef>
            </a:pPr>
            <a:r>
              <a:rPr lang="en-US" sz="7552" b="1" spc="-347">
                <a:solidFill>
                  <a:srgbClr val="EBF5FE"/>
                </a:solidFill>
                <a:latin typeface="Garet Bold"/>
                <a:ea typeface="Garet Bold"/>
                <a:cs typeface="Garet Bold"/>
                <a:sym typeface="Garet Bold"/>
              </a:rPr>
              <a:t>NETWORKS</a:t>
            </a:r>
          </a:p>
        </p:txBody>
      </p:sp>
      <p:grpSp>
        <p:nvGrpSpPr>
          <p:cNvPr id="13" name="Group 13"/>
          <p:cNvGrpSpPr/>
          <p:nvPr/>
        </p:nvGrpSpPr>
        <p:grpSpPr>
          <a:xfrm>
            <a:off x="1727020" y="4853240"/>
            <a:ext cx="6389629" cy="771525"/>
            <a:chOff x="0" y="0"/>
            <a:chExt cx="3365731" cy="406400"/>
          </a:xfrm>
        </p:grpSpPr>
        <p:sp>
          <p:nvSpPr>
            <p:cNvPr id="14" name="Freeform 14"/>
            <p:cNvSpPr/>
            <p:nvPr/>
          </p:nvSpPr>
          <p:spPr>
            <a:xfrm>
              <a:off x="0" y="0"/>
              <a:ext cx="3365731" cy="406400"/>
            </a:xfrm>
            <a:custGeom>
              <a:avLst/>
              <a:gdLst/>
              <a:ahLst/>
              <a:cxnLst/>
              <a:rect l="l" t="t" r="r" b="b"/>
              <a:pathLst>
                <a:path w="3365731" h="406400">
                  <a:moveTo>
                    <a:pt x="3162531" y="0"/>
                  </a:moveTo>
                  <a:cubicBezTo>
                    <a:pt x="3274755" y="0"/>
                    <a:pt x="3365731" y="90976"/>
                    <a:pt x="3365731" y="203200"/>
                  </a:cubicBezTo>
                  <a:cubicBezTo>
                    <a:pt x="3365731" y="315424"/>
                    <a:pt x="3274755" y="406400"/>
                    <a:pt x="3162531" y="406400"/>
                  </a:cubicBezTo>
                  <a:lnTo>
                    <a:pt x="203200" y="406400"/>
                  </a:lnTo>
                  <a:cubicBezTo>
                    <a:pt x="90976" y="406400"/>
                    <a:pt x="0" y="315424"/>
                    <a:pt x="0" y="203200"/>
                  </a:cubicBezTo>
                  <a:cubicBezTo>
                    <a:pt x="0" y="90976"/>
                    <a:pt x="90976" y="0"/>
                    <a:pt x="203200" y="0"/>
                  </a:cubicBezTo>
                  <a:close/>
                </a:path>
              </a:pathLst>
            </a:custGeom>
            <a:gradFill rotWithShape="1">
              <a:gsLst>
                <a:gs pos="0">
                  <a:srgbClr val="9FCDFF">
                    <a:alpha val="0"/>
                  </a:srgbClr>
                </a:gs>
                <a:gs pos="100000">
                  <a:srgbClr val="3964CD">
                    <a:alpha val="100000"/>
                  </a:srgbClr>
                </a:gs>
              </a:gsLst>
              <a:lin ang="0"/>
            </a:gradFill>
            <a:ln w="47625" cap="sq">
              <a:solidFill>
                <a:srgbClr val="FFFFFF"/>
              </a:solidFill>
              <a:prstDash val="solid"/>
              <a:miter/>
            </a:ln>
          </p:spPr>
        </p:sp>
        <p:sp>
          <p:nvSpPr>
            <p:cNvPr id="15" name="TextBox 15"/>
            <p:cNvSpPr txBox="1"/>
            <p:nvPr/>
          </p:nvSpPr>
          <p:spPr>
            <a:xfrm>
              <a:off x="0" y="-28575"/>
              <a:ext cx="3365731" cy="434975"/>
            </a:xfrm>
            <a:prstGeom prst="rect">
              <a:avLst/>
            </a:prstGeom>
          </p:spPr>
          <p:txBody>
            <a:bodyPr lIns="50800" tIns="50800" rIns="50800" bIns="50800" rtlCol="0" anchor="ctr"/>
            <a:lstStyle/>
            <a:p>
              <a:pPr algn="ctr">
                <a:lnSpc>
                  <a:spcPts val="2487"/>
                </a:lnSpc>
              </a:pPr>
              <a:endParaRPr/>
            </a:p>
          </p:txBody>
        </p:sp>
      </p:grpSp>
      <p:grpSp>
        <p:nvGrpSpPr>
          <p:cNvPr id="16" name="Group 16"/>
          <p:cNvGrpSpPr/>
          <p:nvPr/>
        </p:nvGrpSpPr>
        <p:grpSpPr>
          <a:xfrm>
            <a:off x="1727020" y="5862151"/>
            <a:ext cx="6389629" cy="771525"/>
            <a:chOff x="0" y="0"/>
            <a:chExt cx="3365731" cy="406400"/>
          </a:xfrm>
        </p:grpSpPr>
        <p:sp>
          <p:nvSpPr>
            <p:cNvPr id="17" name="Freeform 17"/>
            <p:cNvSpPr/>
            <p:nvPr/>
          </p:nvSpPr>
          <p:spPr>
            <a:xfrm>
              <a:off x="0" y="0"/>
              <a:ext cx="3365731" cy="406400"/>
            </a:xfrm>
            <a:custGeom>
              <a:avLst/>
              <a:gdLst/>
              <a:ahLst/>
              <a:cxnLst/>
              <a:rect l="l" t="t" r="r" b="b"/>
              <a:pathLst>
                <a:path w="3365731" h="406400">
                  <a:moveTo>
                    <a:pt x="3162531" y="0"/>
                  </a:moveTo>
                  <a:cubicBezTo>
                    <a:pt x="3274755" y="0"/>
                    <a:pt x="3365731" y="90976"/>
                    <a:pt x="3365731" y="203200"/>
                  </a:cubicBezTo>
                  <a:cubicBezTo>
                    <a:pt x="3365731" y="315424"/>
                    <a:pt x="3274755" y="406400"/>
                    <a:pt x="3162531" y="406400"/>
                  </a:cubicBezTo>
                  <a:lnTo>
                    <a:pt x="203200" y="406400"/>
                  </a:lnTo>
                  <a:cubicBezTo>
                    <a:pt x="90976" y="406400"/>
                    <a:pt x="0" y="315424"/>
                    <a:pt x="0" y="203200"/>
                  </a:cubicBezTo>
                  <a:cubicBezTo>
                    <a:pt x="0" y="90976"/>
                    <a:pt x="90976" y="0"/>
                    <a:pt x="203200" y="0"/>
                  </a:cubicBezTo>
                  <a:close/>
                </a:path>
              </a:pathLst>
            </a:custGeom>
            <a:gradFill rotWithShape="1">
              <a:gsLst>
                <a:gs pos="0">
                  <a:srgbClr val="9FCDFF">
                    <a:alpha val="0"/>
                  </a:srgbClr>
                </a:gs>
                <a:gs pos="100000">
                  <a:srgbClr val="3964CD">
                    <a:alpha val="100000"/>
                  </a:srgbClr>
                </a:gs>
              </a:gsLst>
              <a:lin ang="0"/>
            </a:gradFill>
            <a:ln w="47625" cap="sq">
              <a:solidFill>
                <a:srgbClr val="FFFFFF"/>
              </a:solidFill>
              <a:prstDash val="solid"/>
              <a:miter/>
            </a:ln>
          </p:spPr>
        </p:sp>
        <p:sp>
          <p:nvSpPr>
            <p:cNvPr id="18" name="TextBox 18"/>
            <p:cNvSpPr txBox="1"/>
            <p:nvPr/>
          </p:nvSpPr>
          <p:spPr>
            <a:xfrm>
              <a:off x="0" y="-28575"/>
              <a:ext cx="3365731" cy="434975"/>
            </a:xfrm>
            <a:prstGeom prst="rect">
              <a:avLst/>
            </a:prstGeom>
          </p:spPr>
          <p:txBody>
            <a:bodyPr lIns="50800" tIns="50800" rIns="50800" bIns="50800" rtlCol="0" anchor="ctr"/>
            <a:lstStyle/>
            <a:p>
              <a:pPr algn="ctr">
                <a:lnSpc>
                  <a:spcPts val="2487"/>
                </a:lnSpc>
              </a:pPr>
              <a:endParaRPr/>
            </a:p>
          </p:txBody>
        </p:sp>
      </p:grpSp>
      <p:grpSp>
        <p:nvGrpSpPr>
          <p:cNvPr id="19" name="Group 19"/>
          <p:cNvGrpSpPr/>
          <p:nvPr/>
        </p:nvGrpSpPr>
        <p:grpSpPr>
          <a:xfrm>
            <a:off x="1727020" y="6871061"/>
            <a:ext cx="6389629" cy="771525"/>
            <a:chOff x="0" y="0"/>
            <a:chExt cx="3365731" cy="406400"/>
          </a:xfrm>
        </p:grpSpPr>
        <p:sp>
          <p:nvSpPr>
            <p:cNvPr id="20" name="Freeform 20"/>
            <p:cNvSpPr/>
            <p:nvPr/>
          </p:nvSpPr>
          <p:spPr>
            <a:xfrm>
              <a:off x="0" y="0"/>
              <a:ext cx="3365731" cy="406400"/>
            </a:xfrm>
            <a:custGeom>
              <a:avLst/>
              <a:gdLst/>
              <a:ahLst/>
              <a:cxnLst/>
              <a:rect l="l" t="t" r="r" b="b"/>
              <a:pathLst>
                <a:path w="3365731" h="406400">
                  <a:moveTo>
                    <a:pt x="3162531" y="0"/>
                  </a:moveTo>
                  <a:cubicBezTo>
                    <a:pt x="3274755" y="0"/>
                    <a:pt x="3365731" y="90976"/>
                    <a:pt x="3365731" y="203200"/>
                  </a:cubicBezTo>
                  <a:cubicBezTo>
                    <a:pt x="3365731" y="315424"/>
                    <a:pt x="3274755" y="406400"/>
                    <a:pt x="3162531" y="406400"/>
                  </a:cubicBezTo>
                  <a:lnTo>
                    <a:pt x="203200" y="406400"/>
                  </a:lnTo>
                  <a:cubicBezTo>
                    <a:pt x="90976" y="406400"/>
                    <a:pt x="0" y="315424"/>
                    <a:pt x="0" y="203200"/>
                  </a:cubicBezTo>
                  <a:cubicBezTo>
                    <a:pt x="0" y="90976"/>
                    <a:pt x="90976" y="0"/>
                    <a:pt x="203200" y="0"/>
                  </a:cubicBezTo>
                  <a:close/>
                </a:path>
              </a:pathLst>
            </a:custGeom>
            <a:gradFill rotWithShape="1">
              <a:gsLst>
                <a:gs pos="0">
                  <a:srgbClr val="9FCDFF">
                    <a:alpha val="0"/>
                  </a:srgbClr>
                </a:gs>
                <a:gs pos="100000">
                  <a:srgbClr val="3964CD">
                    <a:alpha val="100000"/>
                  </a:srgbClr>
                </a:gs>
              </a:gsLst>
              <a:lin ang="0"/>
            </a:gradFill>
            <a:ln w="47625" cap="sq">
              <a:solidFill>
                <a:srgbClr val="FFFFFF"/>
              </a:solidFill>
              <a:prstDash val="solid"/>
              <a:miter/>
            </a:ln>
          </p:spPr>
        </p:sp>
        <p:sp>
          <p:nvSpPr>
            <p:cNvPr id="21" name="TextBox 21"/>
            <p:cNvSpPr txBox="1"/>
            <p:nvPr/>
          </p:nvSpPr>
          <p:spPr>
            <a:xfrm>
              <a:off x="0" y="-28575"/>
              <a:ext cx="3365731" cy="434975"/>
            </a:xfrm>
            <a:prstGeom prst="rect">
              <a:avLst/>
            </a:prstGeom>
          </p:spPr>
          <p:txBody>
            <a:bodyPr lIns="50800" tIns="50800" rIns="50800" bIns="50800" rtlCol="0" anchor="ctr"/>
            <a:lstStyle/>
            <a:p>
              <a:pPr algn="ctr">
                <a:lnSpc>
                  <a:spcPts val="2487"/>
                </a:lnSpc>
              </a:pPr>
              <a:endParaRPr/>
            </a:p>
          </p:txBody>
        </p:sp>
      </p:grpSp>
      <p:sp>
        <p:nvSpPr>
          <p:cNvPr id="22" name="TextBox 22"/>
          <p:cNvSpPr txBox="1"/>
          <p:nvPr/>
        </p:nvSpPr>
        <p:spPr>
          <a:xfrm>
            <a:off x="12608413" y="3688733"/>
            <a:ext cx="4177366" cy="4119014"/>
          </a:xfrm>
          <a:prstGeom prst="rect">
            <a:avLst/>
          </a:prstGeom>
        </p:spPr>
        <p:txBody>
          <a:bodyPr lIns="0" tIns="0" rIns="0" bIns="0" rtlCol="0" anchor="t">
            <a:spAutoFit/>
          </a:bodyPr>
          <a:lstStyle/>
          <a:p>
            <a:pPr algn="just">
              <a:lnSpc>
                <a:spcPts val="2380"/>
              </a:lnSpc>
              <a:spcBef>
                <a:spcPct val="0"/>
              </a:spcBef>
            </a:pPr>
            <a:r>
              <a:rPr lang="en-US" sz="1700" spc="-78">
                <a:solidFill>
                  <a:srgbClr val="EBF5FE"/>
                </a:solidFill>
                <a:latin typeface="Garet"/>
                <a:ea typeface="Garet"/>
                <a:cs typeface="Garet"/>
                <a:sym typeface="Garet"/>
              </a:rPr>
              <a:t>Lorem ipsum dolor sit amet consectetur adipiscing elit. Pretium tellus duis convallis tempus leo eu aenean. Iaculis massa nisl malesuada lacinia integer nunc posuere. Conubia nostra inceptos himenaeos orci varius natoque penatibus. Nulla molestie mattis scelerisque maximus eget fermentum odio. Blandit quis suspendisse aliquet nisi sodales consequat magna. Ligula congue sollicitudin erat viverra ac tincidunt nam. Velit aliquam imperdiet mollis nullam volutpat porttitor ullamcorper. </a:t>
            </a:r>
          </a:p>
        </p:txBody>
      </p:sp>
      <p:grpSp>
        <p:nvGrpSpPr>
          <p:cNvPr id="23" name="Group 23"/>
          <p:cNvGrpSpPr/>
          <p:nvPr/>
        </p:nvGrpSpPr>
        <p:grpSpPr>
          <a:xfrm>
            <a:off x="6318689" y="4853240"/>
            <a:ext cx="1797961" cy="771525"/>
            <a:chOff x="0" y="0"/>
            <a:chExt cx="947074" cy="406400"/>
          </a:xfrm>
        </p:grpSpPr>
        <p:sp>
          <p:nvSpPr>
            <p:cNvPr id="24" name="Freeform 24"/>
            <p:cNvSpPr/>
            <p:nvPr/>
          </p:nvSpPr>
          <p:spPr>
            <a:xfrm>
              <a:off x="0" y="0"/>
              <a:ext cx="947074" cy="406400"/>
            </a:xfrm>
            <a:custGeom>
              <a:avLst/>
              <a:gdLst/>
              <a:ahLst/>
              <a:cxnLst/>
              <a:rect l="l" t="t" r="r" b="b"/>
              <a:pathLst>
                <a:path w="947074" h="406400">
                  <a:moveTo>
                    <a:pt x="743874" y="0"/>
                  </a:moveTo>
                  <a:cubicBezTo>
                    <a:pt x="856098" y="0"/>
                    <a:pt x="947074" y="90976"/>
                    <a:pt x="947074" y="203200"/>
                  </a:cubicBezTo>
                  <a:cubicBezTo>
                    <a:pt x="947074" y="315424"/>
                    <a:pt x="856098" y="406400"/>
                    <a:pt x="743874" y="406400"/>
                  </a:cubicBezTo>
                  <a:lnTo>
                    <a:pt x="203200" y="406400"/>
                  </a:lnTo>
                  <a:cubicBezTo>
                    <a:pt x="90976" y="406400"/>
                    <a:pt x="0" y="315424"/>
                    <a:pt x="0" y="203200"/>
                  </a:cubicBezTo>
                  <a:cubicBezTo>
                    <a:pt x="0" y="90976"/>
                    <a:pt x="90976" y="0"/>
                    <a:pt x="203200" y="0"/>
                  </a:cubicBezTo>
                  <a:close/>
                </a:path>
              </a:pathLst>
            </a:custGeom>
            <a:gradFill rotWithShape="1">
              <a:gsLst>
                <a:gs pos="0">
                  <a:srgbClr val="5284FF">
                    <a:alpha val="100000"/>
                  </a:srgbClr>
                </a:gs>
                <a:gs pos="100000">
                  <a:srgbClr val="000422">
                    <a:alpha val="100000"/>
                  </a:srgbClr>
                </a:gs>
              </a:gsLst>
              <a:lin ang="0"/>
            </a:gradFill>
            <a:ln w="47625" cap="sq">
              <a:solidFill>
                <a:srgbClr val="FFFFFF"/>
              </a:solidFill>
              <a:prstDash val="solid"/>
              <a:miter/>
            </a:ln>
          </p:spPr>
        </p:sp>
        <p:sp>
          <p:nvSpPr>
            <p:cNvPr id="25" name="TextBox 25"/>
            <p:cNvSpPr txBox="1"/>
            <p:nvPr/>
          </p:nvSpPr>
          <p:spPr>
            <a:xfrm>
              <a:off x="0" y="-28575"/>
              <a:ext cx="947074" cy="434975"/>
            </a:xfrm>
            <a:prstGeom prst="rect">
              <a:avLst/>
            </a:prstGeom>
          </p:spPr>
          <p:txBody>
            <a:bodyPr lIns="50800" tIns="50800" rIns="50800" bIns="50800" rtlCol="0" anchor="ctr"/>
            <a:lstStyle/>
            <a:p>
              <a:pPr algn="ctr">
                <a:lnSpc>
                  <a:spcPts val="2487"/>
                </a:lnSpc>
              </a:pPr>
              <a:endParaRPr/>
            </a:p>
          </p:txBody>
        </p:sp>
      </p:grpSp>
      <p:sp>
        <p:nvSpPr>
          <p:cNvPr id="26" name="TextBox 26"/>
          <p:cNvSpPr txBox="1"/>
          <p:nvPr/>
        </p:nvSpPr>
        <p:spPr>
          <a:xfrm>
            <a:off x="6772602" y="4991673"/>
            <a:ext cx="890134" cy="447035"/>
          </a:xfrm>
          <a:prstGeom prst="rect">
            <a:avLst/>
          </a:prstGeom>
        </p:spPr>
        <p:txBody>
          <a:bodyPr lIns="0" tIns="0" rIns="0" bIns="0" rtlCol="0" anchor="t">
            <a:spAutoFit/>
          </a:bodyPr>
          <a:lstStyle/>
          <a:p>
            <a:pPr algn="ctr">
              <a:lnSpc>
                <a:spcPts val="3711"/>
              </a:lnSpc>
              <a:spcBef>
                <a:spcPct val="0"/>
              </a:spcBef>
            </a:pPr>
            <a:r>
              <a:rPr lang="en-US" sz="2650" b="1" spc="-121">
                <a:solidFill>
                  <a:srgbClr val="EBF5FE"/>
                </a:solidFill>
                <a:latin typeface="Garet Bold"/>
                <a:ea typeface="Garet Bold"/>
                <a:cs typeface="Garet Bold"/>
                <a:sym typeface="Garet Bold"/>
              </a:rPr>
              <a:t>01.</a:t>
            </a:r>
          </a:p>
        </p:txBody>
      </p:sp>
      <p:grpSp>
        <p:nvGrpSpPr>
          <p:cNvPr id="27" name="Group 27"/>
          <p:cNvGrpSpPr/>
          <p:nvPr/>
        </p:nvGrpSpPr>
        <p:grpSpPr>
          <a:xfrm>
            <a:off x="6318689" y="5862151"/>
            <a:ext cx="1797961" cy="771525"/>
            <a:chOff x="0" y="0"/>
            <a:chExt cx="947074" cy="406400"/>
          </a:xfrm>
        </p:grpSpPr>
        <p:sp>
          <p:nvSpPr>
            <p:cNvPr id="28" name="Freeform 28"/>
            <p:cNvSpPr/>
            <p:nvPr/>
          </p:nvSpPr>
          <p:spPr>
            <a:xfrm>
              <a:off x="0" y="0"/>
              <a:ext cx="947074" cy="406400"/>
            </a:xfrm>
            <a:custGeom>
              <a:avLst/>
              <a:gdLst/>
              <a:ahLst/>
              <a:cxnLst/>
              <a:rect l="l" t="t" r="r" b="b"/>
              <a:pathLst>
                <a:path w="947074" h="406400">
                  <a:moveTo>
                    <a:pt x="743874" y="0"/>
                  </a:moveTo>
                  <a:cubicBezTo>
                    <a:pt x="856098" y="0"/>
                    <a:pt x="947074" y="90976"/>
                    <a:pt x="947074" y="203200"/>
                  </a:cubicBezTo>
                  <a:cubicBezTo>
                    <a:pt x="947074" y="315424"/>
                    <a:pt x="856098" y="406400"/>
                    <a:pt x="743874" y="406400"/>
                  </a:cubicBezTo>
                  <a:lnTo>
                    <a:pt x="203200" y="406400"/>
                  </a:lnTo>
                  <a:cubicBezTo>
                    <a:pt x="90976" y="406400"/>
                    <a:pt x="0" y="315424"/>
                    <a:pt x="0" y="203200"/>
                  </a:cubicBezTo>
                  <a:cubicBezTo>
                    <a:pt x="0" y="90976"/>
                    <a:pt x="90976" y="0"/>
                    <a:pt x="203200" y="0"/>
                  </a:cubicBezTo>
                  <a:close/>
                </a:path>
              </a:pathLst>
            </a:custGeom>
            <a:gradFill rotWithShape="1">
              <a:gsLst>
                <a:gs pos="0">
                  <a:srgbClr val="5284FF">
                    <a:alpha val="100000"/>
                  </a:srgbClr>
                </a:gs>
                <a:gs pos="100000">
                  <a:srgbClr val="000422">
                    <a:alpha val="100000"/>
                  </a:srgbClr>
                </a:gs>
              </a:gsLst>
              <a:lin ang="0"/>
            </a:gradFill>
            <a:ln w="47625" cap="sq">
              <a:solidFill>
                <a:srgbClr val="FFFFFF"/>
              </a:solidFill>
              <a:prstDash val="solid"/>
              <a:miter/>
            </a:ln>
          </p:spPr>
        </p:sp>
        <p:sp>
          <p:nvSpPr>
            <p:cNvPr id="29" name="TextBox 29"/>
            <p:cNvSpPr txBox="1"/>
            <p:nvPr/>
          </p:nvSpPr>
          <p:spPr>
            <a:xfrm>
              <a:off x="0" y="-28575"/>
              <a:ext cx="947074" cy="434975"/>
            </a:xfrm>
            <a:prstGeom prst="rect">
              <a:avLst/>
            </a:prstGeom>
          </p:spPr>
          <p:txBody>
            <a:bodyPr lIns="50800" tIns="50800" rIns="50800" bIns="50800" rtlCol="0" anchor="ctr"/>
            <a:lstStyle/>
            <a:p>
              <a:pPr algn="ctr">
                <a:lnSpc>
                  <a:spcPts val="2487"/>
                </a:lnSpc>
              </a:pPr>
              <a:endParaRPr/>
            </a:p>
          </p:txBody>
        </p:sp>
      </p:grpSp>
      <p:sp>
        <p:nvSpPr>
          <p:cNvPr id="30" name="TextBox 30"/>
          <p:cNvSpPr txBox="1"/>
          <p:nvPr/>
        </p:nvSpPr>
        <p:spPr>
          <a:xfrm>
            <a:off x="6772602" y="6000583"/>
            <a:ext cx="890134" cy="447035"/>
          </a:xfrm>
          <a:prstGeom prst="rect">
            <a:avLst/>
          </a:prstGeom>
        </p:spPr>
        <p:txBody>
          <a:bodyPr lIns="0" tIns="0" rIns="0" bIns="0" rtlCol="0" anchor="t">
            <a:spAutoFit/>
          </a:bodyPr>
          <a:lstStyle/>
          <a:p>
            <a:pPr algn="ctr">
              <a:lnSpc>
                <a:spcPts val="3711"/>
              </a:lnSpc>
              <a:spcBef>
                <a:spcPct val="0"/>
              </a:spcBef>
            </a:pPr>
            <a:r>
              <a:rPr lang="en-US" sz="2650" b="1" spc="-121">
                <a:solidFill>
                  <a:srgbClr val="EBF5FE"/>
                </a:solidFill>
                <a:latin typeface="Garet Bold"/>
                <a:ea typeface="Garet Bold"/>
                <a:cs typeface="Garet Bold"/>
                <a:sym typeface="Garet Bold"/>
              </a:rPr>
              <a:t>02.</a:t>
            </a:r>
          </a:p>
        </p:txBody>
      </p:sp>
      <p:grpSp>
        <p:nvGrpSpPr>
          <p:cNvPr id="31" name="Group 31"/>
          <p:cNvGrpSpPr/>
          <p:nvPr/>
        </p:nvGrpSpPr>
        <p:grpSpPr>
          <a:xfrm>
            <a:off x="6318689" y="6871061"/>
            <a:ext cx="1797961" cy="771525"/>
            <a:chOff x="0" y="0"/>
            <a:chExt cx="947074" cy="406400"/>
          </a:xfrm>
        </p:grpSpPr>
        <p:sp>
          <p:nvSpPr>
            <p:cNvPr id="32" name="Freeform 32"/>
            <p:cNvSpPr/>
            <p:nvPr/>
          </p:nvSpPr>
          <p:spPr>
            <a:xfrm>
              <a:off x="0" y="0"/>
              <a:ext cx="947074" cy="406400"/>
            </a:xfrm>
            <a:custGeom>
              <a:avLst/>
              <a:gdLst/>
              <a:ahLst/>
              <a:cxnLst/>
              <a:rect l="l" t="t" r="r" b="b"/>
              <a:pathLst>
                <a:path w="947074" h="406400">
                  <a:moveTo>
                    <a:pt x="743874" y="0"/>
                  </a:moveTo>
                  <a:cubicBezTo>
                    <a:pt x="856098" y="0"/>
                    <a:pt x="947074" y="90976"/>
                    <a:pt x="947074" y="203200"/>
                  </a:cubicBezTo>
                  <a:cubicBezTo>
                    <a:pt x="947074" y="315424"/>
                    <a:pt x="856098" y="406400"/>
                    <a:pt x="743874" y="406400"/>
                  </a:cubicBezTo>
                  <a:lnTo>
                    <a:pt x="203200" y="406400"/>
                  </a:lnTo>
                  <a:cubicBezTo>
                    <a:pt x="90976" y="406400"/>
                    <a:pt x="0" y="315424"/>
                    <a:pt x="0" y="203200"/>
                  </a:cubicBezTo>
                  <a:cubicBezTo>
                    <a:pt x="0" y="90976"/>
                    <a:pt x="90976" y="0"/>
                    <a:pt x="203200" y="0"/>
                  </a:cubicBezTo>
                  <a:close/>
                </a:path>
              </a:pathLst>
            </a:custGeom>
            <a:gradFill rotWithShape="1">
              <a:gsLst>
                <a:gs pos="0">
                  <a:srgbClr val="5284FF">
                    <a:alpha val="100000"/>
                  </a:srgbClr>
                </a:gs>
                <a:gs pos="100000">
                  <a:srgbClr val="000422">
                    <a:alpha val="100000"/>
                  </a:srgbClr>
                </a:gs>
              </a:gsLst>
              <a:lin ang="0"/>
            </a:gradFill>
            <a:ln w="47625" cap="sq">
              <a:solidFill>
                <a:srgbClr val="FFFFFF"/>
              </a:solidFill>
              <a:prstDash val="solid"/>
              <a:miter/>
            </a:ln>
          </p:spPr>
        </p:sp>
        <p:sp>
          <p:nvSpPr>
            <p:cNvPr id="33" name="TextBox 33"/>
            <p:cNvSpPr txBox="1"/>
            <p:nvPr/>
          </p:nvSpPr>
          <p:spPr>
            <a:xfrm>
              <a:off x="0" y="-28575"/>
              <a:ext cx="947074" cy="434975"/>
            </a:xfrm>
            <a:prstGeom prst="rect">
              <a:avLst/>
            </a:prstGeom>
          </p:spPr>
          <p:txBody>
            <a:bodyPr lIns="50800" tIns="50800" rIns="50800" bIns="50800" rtlCol="0" anchor="ctr"/>
            <a:lstStyle/>
            <a:p>
              <a:pPr algn="ctr">
                <a:lnSpc>
                  <a:spcPts val="2487"/>
                </a:lnSpc>
              </a:pPr>
              <a:endParaRPr/>
            </a:p>
          </p:txBody>
        </p:sp>
      </p:grpSp>
      <p:sp>
        <p:nvSpPr>
          <p:cNvPr id="34" name="TextBox 34"/>
          <p:cNvSpPr txBox="1"/>
          <p:nvPr/>
        </p:nvSpPr>
        <p:spPr>
          <a:xfrm>
            <a:off x="6772602" y="7009494"/>
            <a:ext cx="890134" cy="447035"/>
          </a:xfrm>
          <a:prstGeom prst="rect">
            <a:avLst/>
          </a:prstGeom>
        </p:spPr>
        <p:txBody>
          <a:bodyPr lIns="0" tIns="0" rIns="0" bIns="0" rtlCol="0" anchor="t">
            <a:spAutoFit/>
          </a:bodyPr>
          <a:lstStyle/>
          <a:p>
            <a:pPr algn="ctr">
              <a:lnSpc>
                <a:spcPts val="3711"/>
              </a:lnSpc>
              <a:spcBef>
                <a:spcPct val="0"/>
              </a:spcBef>
            </a:pPr>
            <a:r>
              <a:rPr lang="en-US" sz="2650" b="1" spc="-121">
                <a:solidFill>
                  <a:srgbClr val="EBF5FE"/>
                </a:solidFill>
                <a:latin typeface="Garet Bold"/>
                <a:ea typeface="Garet Bold"/>
                <a:cs typeface="Garet Bold"/>
                <a:sym typeface="Garet Bold"/>
              </a:rPr>
              <a:t>03.</a:t>
            </a:r>
          </a:p>
        </p:txBody>
      </p:sp>
      <p:sp>
        <p:nvSpPr>
          <p:cNvPr id="35" name="TextBox 35"/>
          <p:cNvSpPr txBox="1"/>
          <p:nvPr/>
        </p:nvSpPr>
        <p:spPr>
          <a:xfrm>
            <a:off x="2458983" y="4991673"/>
            <a:ext cx="4156113" cy="447035"/>
          </a:xfrm>
          <a:prstGeom prst="rect">
            <a:avLst/>
          </a:prstGeom>
        </p:spPr>
        <p:txBody>
          <a:bodyPr lIns="0" tIns="0" rIns="0" bIns="0" rtlCol="0" anchor="t">
            <a:spAutoFit/>
          </a:bodyPr>
          <a:lstStyle/>
          <a:p>
            <a:pPr algn="l">
              <a:lnSpc>
                <a:spcPts val="3711"/>
              </a:lnSpc>
              <a:spcBef>
                <a:spcPct val="0"/>
              </a:spcBef>
            </a:pPr>
            <a:r>
              <a:rPr lang="en-US" sz="2650" b="1" spc="-121">
                <a:solidFill>
                  <a:srgbClr val="EBF5FE"/>
                </a:solidFill>
                <a:latin typeface="Garet Bold"/>
                <a:ea typeface="Garet Bold"/>
                <a:cs typeface="Garet Bold"/>
                <a:sym typeface="Garet Bold"/>
              </a:rPr>
              <a:t>Network Protocols</a:t>
            </a:r>
          </a:p>
        </p:txBody>
      </p:sp>
      <p:sp>
        <p:nvSpPr>
          <p:cNvPr id="36" name="TextBox 36"/>
          <p:cNvSpPr txBox="1"/>
          <p:nvPr/>
        </p:nvSpPr>
        <p:spPr>
          <a:xfrm>
            <a:off x="2458983" y="6000583"/>
            <a:ext cx="4156113" cy="447035"/>
          </a:xfrm>
          <a:prstGeom prst="rect">
            <a:avLst/>
          </a:prstGeom>
        </p:spPr>
        <p:txBody>
          <a:bodyPr lIns="0" tIns="0" rIns="0" bIns="0" rtlCol="0" anchor="t">
            <a:spAutoFit/>
          </a:bodyPr>
          <a:lstStyle/>
          <a:p>
            <a:pPr algn="l">
              <a:lnSpc>
                <a:spcPts val="3711"/>
              </a:lnSpc>
              <a:spcBef>
                <a:spcPct val="0"/>
              </a:spcBef>
            </a:pPr>
            <a:r>
              <a:rPr lang="en-US" sz="2650" b="1" spc="-121">
                <a:solidFill>
                  <a:srgbClr val="EBF5FE"/>
                </a:solidFill>
                <a:latin typeface="Garet Bold"/>
                <a:ea typeface="Garet Bold"/>
                <a:cs typeface="Garet Bold"/>
                <a:sym typeface="Garet Bold"/>
              </a:rPr>
              <a:t>Internet Routing</a:t>
            </a:r>
          </a:p>
        </p:txBody>
      </p:sp>
      <p:sp>
        <p:nvSpPr>
          <p:cNvPr id="37" name="TextBox 37"/>
          <p:cNvSpPr txBox="1"/>
          <p:nvPr/>
        </p:nvSpPr>
        <p:spPr>
          <a:xfrm>
            <a:off x="2458983" y="7009494"/>
            <a:ext cx="4156113" cy="447035"/>
          </a:xfrm>
          <a:prstGeom prst="rect">
            <a:avLst/>
          </a:prstGeom>
        </p:spPr>
        <p:txBody>
          <a:bodyPr lIns="0" tIns="0" rIns="0" bIns="0" rtlCol="0" anchor="t">
            <a:spAutoFit/>
          </a:bodyPr>
          <a:lstStyle/>
          <a:p>
            <a:pPr algn="l">
              <a:lnSpc>
                <a:spcPts val="3711"/>
              </a:lnSpc>
              <a:spcBef>
                <a:spcPct val="0"/>
              </a:spcBef>
            </a:pPr>
            <a:r>
              <a:rPr lang="en-US" sz="2650" b="1" spc="-121">
                <a:solidFill>
                  <a:srgbClr val="EBF5FE"/>
                </a:solidFill>
                <a:latin typeface="Garet Bold"/>
                <a:ea typeface="Garet Bold"/>
                <a:cs typeface="Garet Bold"/>
                <a:sym typeface="Garet Bold"/>
              </a:rPr>
              <a:t>Wireless Systems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Optimización Avanzada de Rendimiento en Aplicaciones Móviles Nativas</dc:title>
  <cp:revision>63</cp:revision>
  <dcterms:created xsi:type="dcterms:W3CDTF">2006-08-16T00:00:00Z</dcterms:created>
  <dcterms:modified xsi:type="dcterms:W3CDTF">2025-11-12T10:39:54Z</dcterms:modified>
  <dc:identifier>DAG0wigoJ3g</dc:identifier>
</cp:coreProperties>
</file>